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19" roundtripDataSignature="AMtx7mjtBKtozAVwiQm6PZmmYDndV3D8a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customschemas.google.com/relationships/presentationmetadata" Target="meta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6" name="Google Shape;86;p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sz="100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Composition.</a:t>
            </a:r>
            <a:endParaRPr b="1"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L’EFS est composée comme suit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 bureau dont le binôme présidentiel est nommé par le CA de la FFS. Présidente : Dominique Frank, présidente adjointe : Hélène Mathias. Le bureau est complété par une secrétaire : Alexandra Rolland et un trésorier : Dominique Dorez.</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Une direction nationale (DN) composée de référents qui sont chargés du suivi des dossiers tels que la communication, la rédaction d’Info EFS, le suivi des stages par niveau, le suivi du Groupe d’Etude Technique…</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Des correspondants régionaux qui ont un rôle de liaison entre l’EFS et leur territoire. Ils sont chargés de transmettre à l’EFS les idées émanant de leur territoire et d’y faire appliquer les décisions prises par les organes décisionnels de l’EFS. Ils conseillent et accompagnent les responsables de stages de formation personnelle. Ils harmonisent le calendrier des stages de formation personnelle sur leur territoire. Les correspondants sont des personnes ressources pouvant orienter un fédéré vers des formations.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Des chargés de mission en charge de dossiers spécialisés ou temporaires (dont la gestion du matériel).</a:t>
            </a:r>
            <a:endParaRPr sz="1100">
              <a:solidFill>
                <a:schemeClr val="dk1"/>
              </a:solidFill>
              <a:latin typeface="Calibri"/>
              <a:ea typeface="Calibri"/>
              <a:cs typeface="Calibri"/>
              <a:sym typeface="Calibri"/>
            </a:endParaRPr>
          </a:p>
          <a:p>
            <a:pPr indent="0" lvl="0" marL="0" rtl="0" algn="just">
              <a:spcBef>
                <a:spcPts val="0"/>
              </a:spcBef>
              <a:spcAft>
                <a:spcPts val="0"/>
              </a:spcAft>
              <a:buSzPts val="1100"/>
              <a:buNone/>
            </a:pPr>
            <a:r>
              <a:rPr lang="en-US" sz="1100">
                <a:solidFill>
                  <a:schemeClr val="dk1"/>
                </a:solidFill>
                <a:latin typeface="Calibri"/>
                <a:ea typeface="Calibri"/>
                <a:cs typeface="Calibri"/>
                <a:sym typeface="Calibri"/>
              </a:rPr>
              <a:t>Bureau, DN et correspondants régionaux constituent le Conseil Technique (CT) de l’EFS.</a:t>
            </a:r>
            <a:endParaRPr sz="1200"/>
          </a:p>
        </p:txBody>
      </p:sp>
      <p:sp>
        <p:nvSpPr>
          <p:cNvPr id="189" name="Google Shape;189;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Actions.</a:t>
            </a:r>
            <a:endParaRPr b="1"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i="1" lang="en-US" sz="1100">
                <a:solidFill>
                  <a:schemeClr val="dk1"/>
                </a:solidFill>
                <a:latin typeface="Calibri"/>
                <a:ea typeface="Calibri"/>
                <a:cs typeface="Calibri"/>
                <a:sym typeface="Calibri"/>
              </a:rPr>
              <a:t>(Liens vers le site EFS sur les éléments du slide)</a:t>
            </a:r>
            <a:endParaRPr i="1"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Formation et enseignement :</a:t>
            </a:r>
            <a:endParaRPr sz="1100">
              <a:solidFill>
                <a:schemeClr val="dk1"/>
              </a:solidFill>
              <a:latin typeface="Calibri"/>
              <a:ea typeface="Calibri"/>
              <a:cs typeface="Calibri"/>
              <a:sym typeface="Calibri"/>
            </a:endParaRPr>
          </a:p>
          <a:p>
            <a:pPr indent="-298450" lvl="1" marL="9144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On dénombre actuellement 883 initiateurs, 212 moniteurs et 51 instructeurs (chiffres de 2024).</a:t>
            </a:r>
            <a:endParaRPr sz="1100">
              <a:solidFill>
                <a:schemeClr val="dk1"/>
              </a:solidFill>
              <a:latin typeface="Calibri"/>
              <a:ea typeface="Calibri"/>
              <a:cs typeface="Calibri"/>
              <a:sym typeface="Calibri"/>
            </a:endParaRPr>
          </a:p>
          <a:p>
            <a:pPr indent="-298450" lvl="1" marL="9144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Une soixantaine de stages inscrits chaque année au calendrier de l’EFS sont réalisés : découverte, formation, perfectionnement, 6 stages initiateur, 1 cycle moniteur avec ses 3 modules, 1 UV instructeur, et des stages spécialisés (chiffres 2024).</a:t>
            </a:r>
            <a:endParaRPr sz="1100">
              <a:solidFill>
                <a:schemeClr val="dk1"/>
              </a:solidFill>
              <a:latin typeface="Calibri"/>
              <a:ea typeface="Calibri"/>
              <a:cs typeface="Calibri"/>
              <a:sym typeface="Calibri"/>
            </a:endParaRPr>
          </a:p>
          <a:p>
            <a:pPr indent="-298450" lvl="1" marL="9144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Des actions de formation à l’étranger (les dernières au Liban, au Maroc, en Algérie).</a:t>
            </a:r>
            <a:endParaRPr sz="1100">
              <a:solidFill>
                <a:schemeClr val="dk1"/>
              </a:solidFill>
              <a:latin typeface="Calibri"/>
              <a:ea typeface="Calibri"/>
              <a:cs typeface="Calibri"/>
              <a:sym typeface="Calibri"/>
            </a:endParaRPr>
          </a:p>
          <a:p>
            <a:pPr indent="-298450" lvl="1" marL="9144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 peu moins de 400 stagiaires, avec un quart de moins de 26 ans.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Gestion matériel : environ 5 km de cordes, 1 240 mousquetons, 65 kits, et tout le reste, stockés à la FFS à Lyon et entretenus par une Team de bénévoles. Les responsables de stage peuvent louer le matériel de l’EFS.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Création et diffusion de documents pédagogiques (Info EFS, Dossiers d’Instruction, Cahiers de l’EFS, Manuel Technique, supports pédagogiques).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Diffusion d'informations (site internet, réseaux sociaux).</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Réalisation de tests, notamment par le biais du GET.</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Animation du conseil technique par le biais d’une liste de discussion permettant le transfert d’informations et la prise d’avis.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Animation annuelle des journées d’étude, co-organisées par les trois écoles du pôle enseignement.  </a:t>
            </a:r>
            <a:endParaRPr sz="1200"/>
          </a:p>
        </p:txBody>
      </p:sp>
      <p:sp>
        <p:nvSpPr>
          <p:cNvPr id="205" name="Google Shape;205;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sz="1200"/>
          </a:p>
        </p:txBody>
      </p:sp>
      <p:sp>
        <p:nvSpPr>
          <p:cNvPr id="220" name="Google Shape;22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3" name="Google Shape;93;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1" name="Google Shape;101;p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249849" lvl="0" marL="179999" rtl="0" algn="just">
              <a:lnSpc>
                <a:spcPct val="115000"/>
              </a:lnSpc>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Pourquoi une fédération ?</a:t>
            </a:r>
            <a:endParaRPr b="1"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Les buts de la FFS sont :</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L'union de toutes personnes pratiquant la spéléologie et le canyonisme et notamment l’exploration du milieu souterrain naturel et artificiel.</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La recherche scientifique, la promotion et l'enseignement de la spéléologie et du canyonisme, la protection et la défense du monde souterrain et de son environnement.</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L’apport de son concours et de celui de ses adhérents à des missions de sécurité civile, de prévention, de formation et lors d’opération de secours en milieu souterrain, dans des cavités naturelles ou artificielles, noyées ou à l’air libre;</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L'organisation, seule ou associée, de manifestations ayant un rapport avec la spéléologie ou la descente de canyon.</a:t>
            </a:r>
            <a:endParaRPr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Le fait d’être regroupés en fédération apporte plus de reconnaissance auprès des :</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CNOSF (Comité National Olympique et Sportif Français), en tant que membre du collège des fédérations sportives non olympiques.</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Ministère de l’Environnement : avec l’agrément de protection de la nature.</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Ministère des sports : avec la reconnaissance de mission de service public.</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Ministère de l’Intérieur : en tant qu’acteur de la sécurité civile.</a:t>
            </a:r>
            <a:endParaRPr sz="1100">
              <a:solidFill>
                <a:schemeClr val="dk1"/>
              </a:solidFill>
              <a:latin typeface="Calibri"/>
              <a:ea typeface="Calibri"/>
              <a:cs typeface="Calibri"/>
              <a:sym typeface="Calibri"/>
            </a:endParaRPr>
          </a:p>
          <a:p>
            <a:pPr indent="0" lvl="0" marL="0" rtl="0" algn="l">
              <a:lnSpc>
                <a:spcPct val="100000"/>
              </a:lnSpc>
              <a:spcBef>
                <a:spcPts val="0"/>
              </a:spcBef>
              <a:spcAft>
                <a:spcPts val="0"/>
              </a:spcAft>
              <a:buSzPts val="1400"/>
              <a:buNone/>
            </a:pPr>
            <a:r>
              <a:t/>
            </a:r>
            <a:endParaRPr sz="1200"/>
          </a:p>
          <a:p>
            <a:pPr indent="-249849" lvl="0" marL="179999" rtl="0" algn="just">
              <a:lnSpc>
                <a:spcPct val="115000"/>
              </a:lnSpc>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Pour quoi une fédération ?</a:t>
            </a:r>
            <a:endParaRPr b="1"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Le fait d’être regroupés en fédération permet de proposer des stages aux personnes vraiment sensibles à ce sujet, et d’orienter les contenus selon la demande des fédérés.</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Si chaque spéléologue devait trouver une assurance le couvrant dans son activité, cela serait difficile, et tout le monde n’obtiendrait pas ni les mêmes garanties, ni les mêmes tarifs. Le fait d’être regroupés permet à la FFS de négocier un contrat de groupe pour tous ses adhérents.</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L’encadrement proposé lors des sorties organisées par les entités de la FFS ou assimilées (CDS, CSR et clubs) est spécialisé dans le domaine de la spéléo. De ce fait, il est pointu dans son domaine et peut donc s’adapter à la demande des fédérés.</a:t>
            </a:r>
            <a:endParaRPr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0" name="Google Shape;110;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Société de Spéléologie : 1895 à 1914. Regroupe plutôt des personnes (seulement 5 associations), à caractère plutôt « savant » (géographes, archéologues..). Très peu d’explorateurs. Naissance de Spelunca.</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Spéléo Club de France : 1930 – 1936. Assemblée constitutive avec à la tête Martel, De Joly, Casteret, etc… Poursuivent l’œuvre de la Société de Spéléologie. Ça ressemble plus à la fédé telle qu’on la connaît actuellement. En plus du côté « savant », le côté exploration devient important.</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Société Spéléologique de France (SSF) : 1936 – 1963. Le Spéléo Club de France devient la SSF sur proposition de Bernard Gèze. Le but est de donner une connotation nationale à une structure jusqu’à présent régionale.</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1er congrès national à Mazamet en 1939.</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Comité National de Spéléologie (CNS) : 1948 – 1963. Regroupement de personnes au départ (ayant un côté plutôt scientifique), il devient en 1957 plus une association de clubs. Le côté sportif des explorations est ici un peu plus mis en avant que dans la SSF.</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Fédération Française de Spéléologie : 1963. Regroupement de la SSF et du CNS après une consultation des spéléologues lors du congrès national de Millau bien que les membres influents des 2 sociétés en place n’en aient pas vraiment le désir.</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1969 : création de l’EFS au sein de la FFS.</a:t>
            </a:r>
            <a:endParaRPr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4e25efd6c3_0_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7" name="Google Shape;117;g34e25efd6c3_0_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5" name="Google Shape;125;p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Clr>
                <a:schemeClr val="dk1"/>
              </a:buClr>
              <a:buSzPts val="1100"/>
              <a:buFont typeface="Arial"/>
              <a:buNone/>
            </a:pPr>
            <a:r>
              <a:rPr i="1" lang="en-US" sz="1100">
                <a:solidFill>
                  <a:schemeClr val="dk1"/>
                </a:solidFill>
                <a:latin typeface="Calibri"/>
                <a:ea typeface="Calibri"/>
                <a:cs typeface="Calibri"/>
                <a:sym typeface="Calibri"/>
              </a:rPr>
              <a:t>(Lien vers l’organigramme détaillé sur le titre de la slide)</a:t>
            </a:r>
            <a:endParaRPr i="1" sz="1100">
              <a:solidFill>
                <a:schemeClr val="dk1"/>
              </a:solidFill>
              <a:latin typeface="Calibri"/>
              <a:ea typeface="Calibri"/>
              <a:cs typeface="Calibri"/>
              <a:sym typeface="Calibri"/>
            </a:endParaRPr>
          </a:p>
          <a:p>
            <a:pPr indent="-249849" lvl="0" marL="179999" rtl="0" algn="just">
              <a:lnSpc>
                <a:spcPct val="115000"/>
              </a:lnSpc>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Les bénévoles :</a:t>
            </a:r>
            <a:endParaRPr b="1"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Bureau actuel : </a:t>
            </a:r>
            <a:endParaRPr sz="1100">
              <a:solidFill>
                <a:schemeClr val="dk1"/>
              </a:solidFill>
              <a:latin typeface="Calibri"/>
              <a:ea typeface="Calibri"/>
              <a:cs typeface="Calibri"/>
              <a:sym typeface="Calibri"/>
            </a:endParaRPr>
          </a:p>
          <a:p>
            <a:pPr indent="457200" lvl="0" marL="0" rtl="0" algn="just">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Président : David Bianzani		Président adjoint : Anna Seron</a:t>
            </a:r>
            <a:endParaRPr sz="1100">
              <a:solidFill>
                <a:schemeClr val="dk1"/>
              </a:solidFill>
              <a:latin typeface="Calibri"/>
              <a:ea typeface="Calibri"/>
              <a:cs typeface="Calibri"/>
              <a:sym typeface="Calibri"/>
            </a:endParaRPr>
          </a:p>
          <a:p>
            <a:pPr indent="457200" lvl="0" marL="0" rtl="0" algn="just">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Secrétaire : Nathalie Loza		Secrétaire adjoint : Vacant</a:t>
            </a:r>
            <a:endParaRPr sz="1100">
              <a:solidFill>
                <a:schemeClr val="dk1"/>
              </a:solidFill>
              <a:latin typeface="Calibri"/>
              <a:ea typeface="Calibri"/>
              <a:cs typeface="Calibri"/>
              <a:sym typeface="Calibri"/>
            </a:endParaRPr>
          </a:p>
          <a:p>
            <a:pPr indent="457200" lvl="0" marL="0" rtl="0" algn="just">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Trésorier : Alain Ravanne		Trésorier adjoint : Jean-Louis Thomaré</a:t>
            </a:r>
            <a:endParaRPr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Conseil d’Administration (CA) : </a:t>
            </a:r>
            <a:endParaRPr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Le CA de la FFS est composé de 2 collèges (depuis l’Olympiade 2020-2024) :</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1 collège des territoires (4 titulaires + 4 remplaçants) : Ils représentent les présidents de CSR.</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1 collège général (16 personnes). C’est l’ancien CA de la FFS. </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1 médecin.</a:t>
            </a:r>
            <a:endParaRPr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Grands électeurs (GE) :</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Élection des GE nationaux : 1 par CDS + 1 par tranche de 100 adhérents – le nombre de CDS de la région multiplié par 50.</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Élection GE régionaux : dépend des régions. Par exemple, pour la région Occitanie : 1 pour 10 adhérents de CDS (arrondi au nombre supérieur).</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Élection GE départementaux : dépend des départements. Par exemple, pour le CDS 31, un barème existe (de 1 à 5 licenciés : 1 représentant ; 6 à 11 licenciés : 2 représentants, etc…).</a:t>
            </a:r>
            <a:endParaRPr sz="1100">
              <a:solidFill>
                <a:schemeClr val="dk1"/>
              </a:solidFill>
              <a:latin typeface="Calibri"/>
              <a:ea typeface="Calibri"/>
              <a:cs typeface="Calibri"/>
              <a:sym typeface="Calibri"/>
            </a:endParaRPr>
          </a:p>
          <a:p>
            <a:pPr indent="-298450" lvl="0" marL="457200" rtl="0" algn="just">
              <a:lnSpc>
                <a:spcPct val="115000"/>
              </a:lnSpc>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Élection GE de clubs : 1 pour 50 adhérents dans le club.</a:t>
            </a:r>
            <a:endParaRPr sz="11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Les salariés du siège :</a:t>
            </a:r>
            <a:endParaRPr b="1"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 directeur administratif (poste vacant),</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Une secrétaire de direction (Chantal),</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Une secrétaire de gestion des adhérents, des stages et de la librairie (Elise),</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Une comptable (Antonia),</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 responsable informatique et assurances (Laurent).</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Les salariés du Ministère des Sports :</a:t>
            </a:r>
            <a:endParaRPr b="1"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Le directeur technique national (DTN). Actuellement Marie-Hélène Rey.</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Les conseillers techniques nationaux (CTN).</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DTN et CTN sont des agents du Ministère des Sports placés auprès de la FFS. Ils sont répartis par missions et territoire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 chargé du développement des activités et référent projets scolaires et universitaires. Référent des activités canyonisme : Damien Chigot.</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 chargé de l’emploi et de la formation et référent spéléologie : Olivier Caudron.</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un chargé de la prévention des risques, des espaces de pratiques &amp; référent plongée souterraine : Florent Merlet.</a:t>
            </a:r>
            <a:endParaRP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6" name="Google Shape;156;p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Les activités de la FFS sont structurées au sein de 6 pôles qui regroupent les 17 commissions selon leurs domaines de compétences.</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Les commissions peuvent, en fonction de leur taille et de leur dynamisme, être composées d’un bureau (6 personnes maximum), d’une direction nationale (le bureau + des personnes ressources), de correspondants régionaux et départementaux, et sont pourvues d’un règlement intérieur.</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Pôle enseignement.</a:t>
            </a:r>
            <a:endParaRPr b="1"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Il englobe les commissions École Française de Spéléologie, École Française de Canyonisme et École Française de Plongée Souterraine.</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Coordinateur : Thierry Colombo.</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Il a pour but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D’harmoniser tous les référentiels de formations des différentes activités de la fédération,</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mettre en œuvre les protocoles d’études sur le matériel,</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définir le contenu des formations professionnelles et les formations diplômantes délivrées par la fédération,</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prévenir les risques liés à la pratique de ses activités.</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Pôle santé, secours.</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Il englobe les commissions Médical et Secours.</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Coordinateur : Jean-Noël Dubois.</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Ce pôle a pour but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définir les orientations destinées à mettre en œuvre les actions de préservation de la santé des pratiquants,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D’édicter le règlement antidopage,</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D’informer et de former les fédérés en matière de sauvetage et de prévention,</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D’intervenir en cas de secours,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mettre en place des formations aux techniques de secours en milieu souterrain,</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diriger les secours spéléologiques sous terre.</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Pôle Patrimoine, sciences et environnement.</a:t>
            </a:r>
            <a:endParaRPr b="1"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Il englobe les commissions Documentation, Environnement, Scientifique et Base de données.</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Coordinateur : (vacant).</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Il a pour buts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D’affirmer l’expertise de la FFS sur les milieux de pratique,</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D’enregistrer et archiver l’ensemble des connaissances liées à la pratique de nos activités,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La formation à l’environnement,</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L’étude des milieux, l’expertise,</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L’accès et la gestion des sites,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Les conventions liées à l’accès au milieu souterrain.</a:t>
            </a:r>
            <a:endParaRPr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9" name="Google Shape;169;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Pôle vie associative.</a:t>
            </a:r>
            <a:endParaRPr b="1"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Il englobe les commissions Financière et statistiques, Statuts et règlements fédéraux, Surveillance des opérations électorales, Relations et expéditions internationales (CREI).</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Coordinateur : José Prévot.</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Ce pôle a pour buts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D’apporter aux fédérés et aux clubs les conditions adaptées à la pratique de leurs activités,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mettre en œuvre les actions liées à la vie administrative, juridique .et financière de la fédération : assurance, licence, facilitant la pratique des fédérés,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mettre en place les recommandations et les instances disciplinaires,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Relations et expéditions internationales.</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Pôle développement.</a:t>
            </a:r>
            <a:endParaRPr b="1"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Il chapeaute la commission Jeunes et de nombreuses délégations et missions.</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Coordinateur : Clotilde Collin.</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Axe de développement de la FFS, ce pôle a pour but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mener une politique d’actions notamment vers les familles, les jeunes et les scolaires,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D’assurer le développement de la pratique de la spéléologie et du canyonisme,</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De rendre nos activités accessibles au plus grand nombre.</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249849" lvl="0" marL="179999" rtl="0" algn="just">
              <a:spcBef>
                <a:spcPts val="0"/>
              </a:spcBef>
              <a:spcAft>
                <a:spcPts val="0"/>
              </a:spcAft>
              <a:buClr>
                <a:schemeClr val="dk1"/>
              </a:buClr>
              <a:buSzPts val="1100"/>
              <a:buFont typeface="Calibri"/>
              <a:buChar char="●"/>
            </a:pPr>
            <a:r>
              <a:rPr b="1" lang="en-US" sz="1100">
                <a:solidFill>
                  <a:schemeClr val="dk1"/>
                </a:solidFill>
                <a:latin typeface="Calibri"/>
                <a:ea typeface="Calibri"/>
                <a:cs typeface="Calibri"/>
                <a:sym typeface="Calibri"/>
              </a:rPr>
              <a:t>Pôle communication et publications.</a:t>
            </a:r>
            <a:endParaRPr b="1"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Il englobe les commissions Audiovisuelle, Communication, et Spelunca Karstologia.</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Coordinateur : Grégoire Limagne.</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Ce pôle a pour but  de développer la communication à différents niveaux :</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Communication Interne : Fédérés - clubs - structures fédérales,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Communication Externe : Média – Relations Inter-Fédérales – Annonceurs,</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Valoriser les travaux des fédérés en publiant,</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Être au centre de l’information,</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Faire du journalisme de terrain,</a:t>
            </a:r>
            <a:endParaRPr sz="1100">
              <a:solidFill>
                <a:schemeClr val="dk1"/>
              </a:solidFill>
              <a:latin typeface="Calibri"/>
              <a:ea typeface="Calibri"/>
              <a:cs typeface="Calibri"/>
              <a:sym typeface="Calibri"/>
            </a:endParaRPr>
          </a:p>
          <a:p>
            <a:pPr indent="-298450" lvl="0" marL="457200" rtl="0" algn="just">
              <a:spcBef>
                <a:spcPts val="0"/>
              </a:spcBef>
              <a:spcAft>
                <a:spcPts val="0"/>
              </a:spcAft>
              <a:buClr>
                <a:schemeClr val="dk1"/>
              </a:buClr>
              <a:buSzPts val="1100"/>
              <a:buFont typeface="Calibri"/>
              <a:buChar char="➢"/>
            </a:pPr>
            <a:r>
              <a:rPr lang="en-US" sz="1100">
                <a:solidFill>
                  <a:schemeClr val="dk1"/>
                </a:solidFill>
                <a:latin typeface="Calibri"/>
                <a:ea typeface="Calibri"/>
                <a:cs typeface="Calibri"/>
                <a:sym typeface="Calibri"/>
              </a:rPr>
              <a:t>Être le vecteur de l’information fédérale.</a:t>
            </a:r>
            <a:endParaRPr sz="1100">
              <a:solidFill>
                <a:schemeClr val="dk1"/>
              </a:solidFill>
              <a:latin typeface="Calibri"/>
              <a:ea typeface="Calibri"/>
              <a:cs typeface="Calibri"/>
              <a:sym typeface="Calibri"/>
            </a:endParaRPr>
          </a:p>
          <a:p>
            <a:pPr indent="0" lvl="0" marL="0" rtl="0" algn="just">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0" lvl="0" marL="0" rtl="0" algn="just">
              <a:spcBef>
                <a:spcPts val="0"/>
              </a:spcBef>
              <a:spcAft>
                <a:spcPts val="0"/>
              </a:spcAft>
              <a:buSzPts val="1100"/>
              <a:buNone/>
            </a:pPr>
            <a:r>
              <a:rPr lang="en-US" sz="1100">
                <a:solidFill>
                  <a:schemeClr val="dk1"/>
                </a:solidFill>
                <a:latin typeface="Calibri"/>
                <a:ea typeface="Calibri"/>
                <a:cs typeface="Calibri"/>
                <a:sym typeface="Calibri"/>
              </a:rPr>
              <a:t>Chaque commission a ensuite ses propres objectifs et buts déclinés de ceux des pôles.</a:t>
            </a:r>
            <a:endParaRPr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34e25efd6c3_0_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2" name="Google Shape;182;g34e25efd6c3_0_1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e de titre" type="title">
  <p:cSld name="TITLE">
    <p:spTree>
      <p:nvGrpSpPr>
        <p:cNvPr id="17" name="Shape 17"/>
        <p:cNvGrpSpPr/>
        <p:nvPr/>
      </p:nvGrpSpPr>
      <p:grpSpPr>
        <a:xfrm>
          <a:off x="0" y="0"/>
          <a:ext cx="0" cy="0"/>
          <a:chOff x="0" y="0"/>
          <a:chExt cx="0" cy="0"/>
        </a:xfrm>
      </p:grpSpPr>
      <p:sp>
        <p:nvSpPr>
          <p:cNvPr id="18" name="Google Shape;18;p12"/>
          <p:cNvSpPr txBox="1"/>
          <p:nvPr>
            <p:ph type="ctrTitle"/>
          </p:nvPr>
        </p:nvSpPr>
        <p:spPr>
          <a:xfrm>
            <a:off x="990600" y="349250"/>
            <a:ext cx="6477000" cy="2286000"/>
          </a:xfrm>
          <a:prstGeom prst="rect">
            <a:avLst/>
          </a:prstGeom>
          <a:noFill/>
          <a:ln>
            <a:noFill/>
          </a:ln>
        </p:spPr>
        <p:txBody>
          <a:bodyPr anchorCtr="0" anchor="t" bIns="0" lIns="0" spcFirstLastPara="1" rIns="0" wrap="square" tIns="0">
            <a:spAutoFit/>
          </a:bodyPr>
          <a:lstStyle>
            <a:lvl1pPr lvl="0" algn="r">
              <a:lnSpc>
                <a:spcPct val="100000"/>
              </a:lnSpc>
              <a:spcBef>
                <a:spcPts val="0"/>
              </a:spcBef>
              <a:spcAft>
                <a:spcPts val="0"/>
              </a:spcAft>
              <a:buSzPts val="1400"/>
              <a:buNone/>
              <a:defRPr b="0"/>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19" name="Google Shape;19;p12"/>
          <p:cNvSpPr txBox="1"/>
          <p:nvPr>
            <p:ph idx="1" type="subTitle"/>
          </p:nvPr>
        </p:nvSpPr>
        <p:spPr>
          <a:xfrm>
            <a:off x="1905000" y="3297238"/>
            <a:ext cx="5807075" cy="2209800"/>
          </a:xfrm>
          <a:prstGeom prst="rect">
            <a:avLst/>
          </a:prstGeom>
          <a:noFill/>
          <a:ln>
            <a:noFill/>
          </a:ln>
        </p:spPr>
        <p:txBody>
          <a:bodyPr anchorCtr="0" anchor="t" bIns="45700" lIns="0" spcFirstLastPara="1" rIns="0" wrap="square" tIns="45700">
            <a:noAutofit/>
          </a:bodyPr>
          <a:lstStyle>
            <a:lvl1pPr lvl="0" algn="r">
              <a:lnSpc>
                <a:spcPct val="100000"/>
              </a:lnSpc>
              <a:spcBef>
                <a:spcPts val="320"/>
              </a:spcBef>
              <a:spcAft>
                <a:spcPts val="0"/>
              </a:spcAft>
              <a:buSzPts val="1600"/>
              <a:buFont typeface="Arial"/>
              <a:buNone/>
              <a:defRPr sz="1600"/>
            </a:lvl1pPr>
            <a:lvl2pPr lvl="1" algn="l">
              <a:lnSpc>
                <a:spcPct val="160000"/>
              </a:lnSpc>
              <a:spcBef>
                <a:spcPts val="360"/>
              </a:spcBef>
              <a:spcAft>
                <a:spcPts val="0"/>
              </a:spcAft>
              <a:buSzPts val="1800"/>
              <a:buChar char="•"/>
              <a:defRPr/>
            </a:lvl2pPr>
            <a:lvl3pPr lvl="2" algn="l">
              <a:lnSpc>
                <a:spcPct val="80000"/>
              </a:lnSpc>
              <a:spcBef>
                <a:spcPts val="360"/>
              </a:spcBef>
              <a:spcAft>
                <a:spcPts val="0"/>
              </a:spcAft>
              <a:buSzPts val="1400"/>
              <a:buNone/>
              <a:defRPr/>
            </a:lvl3pPr>
            <a:lvl4pPr lvl="3" algn="l">
              <a:lnSpc>
                <a:spcPct val="160000"/>
              </a:lnSpc>
              <a:spcBef>
                <a:spcPts val="360"/>
              </a:spcBef>
              <a:spcAft>
                <a:spcPts val="0"/>
              </a:spcAft>
              <a:buSzPts val="1800"/>
              <a:buChar char="•"/>
              <a:defRPr/>
            </a:lvl4pPr>
            <a:lvl5pPr lvl="4" algn="l">
              <a:lnSpc>
                <a:spcPct val="80000"/>
              </a:lnSpc>
              <a:spcBef>
                <a:spcPts val="360"/>
              </a:spcBef>
              <a:spcAft>
                <a:spcPts val="0"/>
              </a:spcAft>
              <a:buSzPts val="1400"/>
              <a:buNone/>
              <a:defRPr/>
            </a:lvl5pPr>
            <a:lvl6pPr lvl="5" algn="l">
              <a:lnSpc>
                <a:spcPct val="80000"/>
              </a:lnSpc>
              <a:spcBef>
                <a:spcPts val="360"/>
              </a:spcBef>
              <a:spcAft>
                <a:spcPts val="0"/>
              </a:spcAft>
              <a:buSzPts val="1400"/>
              <a:buNone/>
              <a:defRPr/>
            </a:lvl6pPr>
            <a:lvl7pPr lvl="6" algn="l">
              <a:lnSpc>
                <a:spcPct val="80000"/>
              </a:lnSpc>
              <a:spcBef>
                <a:spcPts val="360"/>
              </a:spcBef>
              <a:spcAft>
                <a:spcPts val="0"/>
              </a:spcAft>
              <a:buSzPts val="1400"/>
              <a:buNone/>
              <a:defRPr/>
            </a:lvl7pPr>
            <a:lvl8pPr lvl="7" algn="l">
              <a:lnSpc>
                <a:spcPct val="80000"/>
              </a:lnSpc>
              <a:spcBef>
                <a:spcPts val="360"/>
              </a:spcBef>
              <a:spcAft>
                <a:spcPts val="0"/>
              </a:spcAft>
              <a:buSzPts val="1400"/>
              <a:buNone/>
              <a:defRPr/>
            </a:lvl8pPr>
            <a:lvl9pPr lvl="8" algn="l">
              <a:lnSpc>
                <a:spcPct val="80000"/>
              </a:lnSpc>
              <a:spcBef>
                <a:spcPts val="360"/>
              </a:spcBef>
              <a:spcAft>
                <a:spcPts val="0"/>
              </a:spcAft>
              <a:buSzPts val="1400"/>
              <a:buNone/>
              <a:defRPr/>
            </a:lvl9pPr>
          </a:lstStyle>
          <a:p/>
        </p:txBody>
      </p:sp>
      <p:sp>
        <p:nvSpPr>
          <p:cNvPr id="20" name="Google Shape;20;p12"/>
          <p:cNvSpPr txBox="1"/>
          <p:nvPr>
            <p:ph idx="11" type="ftr"/>
          </p:nvPr>
        </p:nvSpPr>
        <p:spPr>
          <a:xfrm>
            <a:off x="1906587" y="6570662"/>
            <a:ext cx="5326062"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2"/>
          <p:cNvSpPr txBox="1"/>
          <p:nvPr>
            <p:ph idx="12" type="sldNum"/>
          </p:nvPr>
        </p:nvSpPr>
        <p:spPr>
          <a:xfrm>
            <a:off x="8305800" y="6494462"/>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ux contenus" type="twoObj">
  <p:cSld name="TWO_OBJECTS">
    <p:spTree>
      <p:nvGrpSpPr>
        <p:cNvPr id="73" name="Shape 73"/>
        <p:cNvGrpSpPr/>
        <p:nvPr/>
      </p:nvGrpSpPr>
      <p:grpSpPr>
        <a:xfrm>
          <a:off x="0" y="0"/>
          <a:ext cx="0" cy="0"/>
          <a:chOff x="0" y="0"/>
          <a:chExt cx="0" cy="0"/>
        </a:xfrm>
      </p:grpSpPr>
      <p:sp>
        <p:nvSpPr>
          <p:cNvPr id="74" name="Google Shape;74;p22"/>
          <p:cNvSpPr txBox="1"/>
          <p:nvPr>
            <p:ph type="title"/>
          </p:nvPr>
        </p:nvSpPr>
        <p:spPr>
          <a:xfrm>
            <a:off x="1371600" y="482600"/>
            <a:ext cx="6035675" cy="439737"/>
          </a:xfrm>
          <a:prstGeom prst="rect">
            <a:avLst/>
          </a:prstGeom>
          <a:solidFill>
            <a:schemeClr val="lt1"/>
          </a:solidFill>
          <a:ln>
            <a:noFill/>
          </a:ln>
        </p:spPr>
        <p:txBody>
          <a:bodyPr anchorCtr="0" anchor="t" bIns="0" lIns="0" spcFirstLastPara="1" rIns="0" wrap="square" tIns="0">
            <a:spAutoFit/>
          </a:bodyPr>
          <a:lstStyle>
            <a:lvl1pPr lvl="0" algn="l">
              <a:lnSpc>
                <a:spcPct val="80000"/>
              </a:lnSpc>
              <a:spcBef>
                <a:spcPts val="0"/>
              </a:spcBef>
              <a:spcAft>
                <a:spcPts val="0"/>
              </a:spcAft>
              <a:buSzPts val="1400"/>
              <a:buNone/>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75" name="Google Shape;75;p22"/>
          <p:cNvSpPr txBox="1"/>
          <p:nvPr>
            <p:ph idx="1" type="body"/>
          </p:nvPr>
        </p:nvSpPr>
        <p:spPr>
          <a:xfrm>
            <a:off x="1371600" y="1828800"/>
            <a:ext cx="3094038" cy="3962400"/>
          </a:xfrm>
          <a:prstGeom prst="rect">
            <a:avLst/>
          </a:prstGeom>
          <a:noFill/>
          <a:ln>
            <a:noFill/>
          </a:ln>
        </p:spPr>
        <p:txBody>
          <a:bodyPr anchorCtr="0" anchor="t" bIns="0" lIns="0" spcFirstLastPara="1" rIns="0" wrap="square" tIns="0">
            <a:noAutofit/>
          </a:bodyPr>
          <a:lstStyle>
            <a:lvl1pPr indent="-406400" lvl="0" marL="457200" algn="l">
              <a:lnSpc>
                <a:spcPct val="100000"/>
              </a:lnSpc>
              <a:spcBef>
                <a:spcPts val="560"/>
              </a:spcBef>
              <a:spcAft>
                <a:spcPts val="0"/>
              </a:spcAft>
              <a:buSzPts val="2800"/>
              <a:buFont typeface="Arial"/>
              <a:buChar char="•"/>
              <a:defRPr sz="2800"/>
            </a:lvl1pPr>
            <a:lvl2pPr indent="-381000" lvl="1" marL="914400" algn="l">
              <a:lnSpc>
                <a:spcPct val="160000"/>
              </a:lnSpc>
              <a:spcBef>
                <a:spcPts val="480"/>
              </a:spcBef>
              <a:spcAft>
                <a:spcPts val="0"/>
              </a:spcAft>
              <a:buSzPts val="2400"/>
              <a:buFont typeface="Arial"/>
              <a:buChar char="•"/>
              <a:defRPr sz="2400"/>
            </a:lvl2pPr>
            <a:lvl3pPr indent="-228600" lvl="2" marL="1371600" algn="l">
              <a:lnSpc>
                <a:spcPct val="80000"/>
              </a:lnSpc>
              <a:spcBef>
                <a:spcPts val="400"/>
              </a:spcBef>
              <a:spcAft>
                <a:spcPts val="0"/>
              </a:spcAft>
              <a:buSzPts val="1400"/>
              <a:buNone/>
              <a:defRPr sz="2000"/>
            </a:lvl3pPr>
            <a:lvl4pPr indent="-342900" lvl="3" marL="1828800" algn="l">
              <a:lnSpc>
                <a:spcPct val="160000"/>
              </a:lnSpc>
              <a:spcBef>
                <a:spcPts val="360"/>
              </a:spcBef>
              <a:spcAft>
                <a:spcPts val="0"/>
              </a:spcAft>
              <a:buSzPts val="1800"/>
              <a:buFont typeface="Arial"/>
              <a:buChar char="•"/>
              <a:defRPr sz="1800"/>
            </a:lvl4pPr>
            <a:lvl5pPr indent="-228600" lvl="4" marL="2286000" algn="l">
              <a:lnSpc>
                <a:spcPct val="80000"/>
              </a:lnSpc>
              <a:spcBef>
                <a:spcPts val="360"/>
              </a:spcBef>
              <a:spcAft>
                <a:spcPts val="0"/>
              </a:spcAft>
              <a:buSzPts val="1400"/>
              <a:buNone/>
              <a:defRPr sz="1800"/>
            </a:lvl5pPr>
            <a:lvl6pPr indent="-228600" lvl="5" marL="2743200" algn="l">
              <a:lnSpc>
                <a:spcPct val="80000"/>
              </a:lnSpc>
              <a:spcBef>
                <a:spcPts val="360"/>
              </a:spcBef>
              <a:spcAft>
                <a:spcPts val="0"/>
              </a:spcAft>
              <a:buSzPts val="1400"/>
              <a:buNone/>
              <a:defRPr sz="1800"/>
            </a:lvl6pPr>
            <a:lvl7pPr indent="-228600" lvl="6" marL="3200400" algn="l">
              <a:lnSpc>
                <a:spcPct val="80000"/>
              </a:lnSpc>
              <a:spcBef>
                <a:spcPts val="360"/>
              </a:spcBef>
              <a:spcAft>
                <a:spcPts val="0"/>
              </a:spcAft>
              <a:buSzPts val="1400"/>
              <a:buNone/>
              <a:defRPr sz="1800"/>
            </a:lvl7pPr>
            <a:lvl8pPr indent="-228600" lvl="7" marL="3657600" algn="l">
              <a:lnSpc>
                <a:spcPct val="80000"/>
              </a:lnSpc>
              <a:spcBef>
                <a:spcPts val="360"/>
              </a:spcBef>
              <a:spcAft>
                <a:spcPts val="0"/>
              </a:spcAft>
              <a:buSzPts val="1400"/>
              <a:buNone/>
              <a:defRPr sz="1800"/>
            </a:lvl8pPr>
            <a:lvl9pPr indent="-228600" lvl="8" marL="4114800" algn="l">
              <a:lnSpc>
                <a:spcPct val="80000"/>
              </a:lnSpc>
              <a:spcBef>
                <a:spcPts val="360"/>
              </a:spcBef>
              <a:spcAft>
                <a:spcPts val="0"/>
              </a:spcAft>
              <a:buSzPts val="1400"/>
              <a:buNone/>
              <a:defRPr sz="1800"/>
            </a:lvl9pPr>
          </a:lstStyle>
          <a:p/>
        </p:txBody>
      </p:sp>
      <p:sp>
        <p:nvSpPr>
          <p:cNvPr id="76" name="Google Shape;76;p22"/>
          <p:cNvSpPr txBox="1"/>
          <p:nvPr>
            <p:ph idx="2" type="body"/>
          </p:nvPr>
        </p:nvSpPr>
        <p:spPr>
          <a:xfrm>
            <a:off x="4618038" y="1828800"/>
            <a:ext cx="3094037" cy="3962400"/>
          </a:xfrm>
          <a:prstGeom prst="rect">
            <a:avLst/>
          </a:prstGeom>
          <a:noFill/>
          <a:ln>
            <a:noFill/>
          </a:ln>
        </p:spPr>
        <p:txBody>
          <a:bodyPr anchorCtr="0" anchor="t" bIns="0" lIns="0" spcFirstLastPara="1" rIns="0" wrap="square" tIns="0">
            <a:noAutofit/>
          </a:bodyPr>
          <a:lstStyle>
            <a:lvl1pPr indent="-406400" lvl="0" marL="457200" algn="l">
              <a:lnSpc>
                <a:spcPct val="100000"/>
              </a:lnSpc>
              <a:spcBef>
                <a:spcPts val="560"/>
              </a:spcBef>
              <a:spcAft>
                <a:spcPts val="0"/>
              </a:spcAft>
              <a:buSzPts val="2800"/>
              <a:buFont typeface="Arial"/>
              <a:buChar char="•"/>
              <a:defRPr sz="2800"/>
            </a:lvl1pPr>
            <a:lvl2pPr indent="-381000" lvl="1" marL="914400" algn="l">
              <a:lnSpc>
                <a:spcPct val="160000"/>
              </a:lnSpc>
              <a:spcBef>
                <a:spcPts val="480"/>
              </a:spcBef>
              <a:spcAft>
                <a:spcPts val="0"/>
              </a:spcAft>
              <a:buSzPts val="2400"/>
              <a:buFont typeface="Arial"/>
              <a:buChar char="•"/>
              <a:defRPr sz="2400"/>
            </a:lvl2pPr>
            <a:lvl3pPr indent="-228600" lvl="2" marL="1371600" algn="l">
              <a:lnSpc>
                <a:spcPct val="80000"/>
              </a:lnSpc>
              <a:spcBef>
                <a:spcPts val="400"/>
              </a:spcBef>
              <a:spcAft>
                <a:spcPts val="0"/>
              </a:spcAft>
              <a:buSzPts val="1400"/>
              <a:buNone/>
              <a:defRPr sz="2000"/>
            </a:lvl3pPr>
            <a:lvl4pPr indent="-342900" lvl="3" marL="1828800" algn="l">
              <a:lnSpc>
                <a:spcPct val="160000"/>
              </a:lnSpc>
              <a:spcBef>
                <a:spcPts val="360"/>
              </a:spcBef>
              <a:spcAft>
                <a:spcPts val="0"/>
              </a:spcAft>
              <a:buSzPts val="1800"/>
              <a:buFont typeface="Arial"/>
              <a:buChar char="•"/>
              <a:defRPr sz="1800"/>
            </a:lvl4pPr>
            <a:lvl5pPr indent="-228600" lvl="4" marL="2286000" algn="l">
              <a:lnSpc>
                <a:spcPct val="80000"/>
              </a:lnSpc>
              <a:spcBef>
                <a:spcPts val="360"/>
              </a:spcBef>
              <a:spcAft>
                <a:spcPts val="0"/>
              </a:spcAft>
              <a:buSzPts val="1400"/>
              <a:buNone/>
              <a:defRPr sz="1800"/>
            </a:lvl5pPr>
            <a:lvl6pPr indent="-228600" lvl="5" marL="2743200" algn="l">
              <a:lnSpc>
                <a:spcPct val="80000"/>
              </a:lnSpc>
              <a:spcBef>
                <a:spcPts val="360"/>
              </a:spcBef>
              <a:spcAft>
                <a:spcPts val="0"/>
              </a:spcAft>
              <a:buSzPts val="1400"/>
              <a:buNone/>
              <a:defRPr sz="1800"/>
            </a:lvl6pPr>
            <a:lvl7pPr indent="-228600" lvl="6" marL="3200400" algn="l">
              <a:lnSpc>
                <a:spcPct val="80000"/>
              </a:lnSpc>
              <a:spcBef>
                <a:spcPts val="360"/>
              </a:spcBef>
              <a:spcAft>
                <a:spcPts val="0"/>
              </a:spcAft>
              <a:buSzPts val="1400"/>
              <a:buNone/>
              <a:defRPr sz="1800"/>
            </a:lvl7pPr>
            <a:lvl8pPr indent="-228600" lvl="7" marL="3657600" algn="l">
              <a:lnSpc>
                <a:spcPct val="80000"/>
              </a:lnSpc>
              <a:spcBef>
                <a:spcPts val="360"/>
              </a:spcBef>
              <a:spcAft>
                <a:spcPts val="0"/>
              </a:spcAft>
              <a:buSzPts val="1400"/>
              <a:buNone/>
              <a:defRPr sz="1800"/>
            </a:lvl8pPr>
            <a:lvl9pPr indent="-228600" lvl="8" marL="4114800" algn="l">
              <a:lnSpc>
                <a:spcPct val="80000"/>
              </a:lnSpc>
              <a:spcBef>
                <a:spcPts val="360"/>
              </a:spcBef>
              <a:spcAft>
                <a:spcPts val="0"/>
              </a:spcAft>
              <a:buSzPts val="1400"/>
              <a:buNone/>
              <a:defRPr sz="1800"/>
            </a:lvl9pPr>
          </a:lstStyle>
          <a:p/>
        </p:txBody>
      </p:sp>
      <p:sp>
        <p:nvSpPr>
          <p:cNvPr id="77" name="Google Shape;77;p22"/>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2"/>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de section" type="secHead">
  <p:cSld name="SECTION_HEADER">
    <p:spTree>
      <p:nvGrpSpPr>
        <p:cNvPr id="79" name="Shape 79"/>
        <p:cNvGrpSpPr/>
        <p:nvPr/>
      </p:nvGrpSpPr>
      <p:grpSpPr>
        <a:xfrm>
          <a:off x="0" y="0"/>
          <a:ext cx="0" cy="0"/>
          <a:chOff x="0" y="0"/>
          <a:chExt cx="0" cy="0"/>
        </a:xfrm>
      </p:grpSpPr>
      <p:sp>
        <p:nvSpPr>
          <p:cNvPr id="80" name="Google Shape;80;p23"/>
          <p:cNvSpPr txBox="1"/>
          <p:nvPr>
            <p:ph type="title"/>
          </p:nvPr>
        </p:nvSpPr>
        <p:spPr>
          <a:xfrm>
            <a:off x="722313" y="4406900"/>
            <a:ext cx="7772400" cy="1362075"/>
          </a:xfrm>
          <a:prstGeom prst="rect">
            <a:avLst/>
          </a:prstGeom>
          <a:solidFill>
            <a:schemeClr val="lt1"/>
          </a:solidFill>
          <a:ln>
            <a:noFill/>
          </a:ln>
        </p:spPr>
        <p:txBody>
          <a:bodyPr anchorCtr="0" anchor="t" bIns="0" lIns="0" spcFirstLastPara="1" rIns="0" wrap="square" tIns="0">
            <a:spAutoFit/>
          </a:bodyPr>
          <a:lstStyle>
            <a:lvl1pPr lvl="0" algn="l">
              <a:lnSpc>
                <a:spcPct val="80000"/>
              </a:lnSpc>
              <a:spcBef>
                <a:spcPts val="0"/>
              </a:spcBef>
              <a:spcAft>
                <a:spcPts val="0"/>
              </a:spcAft>
              <a:buSzPts val="1400"/>
              <a:buNone/>
              <a:defRPr b="1" sz="4000" cap="none"/>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81" name="Google Shape;81;p23"/>
          <p:cNvSpPr txBox="1"/>
          <p:nvPr>
            <p:ph idx="1" type="body"/>
          </p:nvPr>
        </p:nvSpPr>
        <p:spPr>
          <a:xfrm>
            <a:off x="722313" y="2906713"/>
            <a:ext cx="7772400" cy="1500187"/>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400"/>
              </a:spcBef>
              <a:spcAft>
                <a:spcPts val="0"/>
              </a:spcAft>
              <a:buSzPts val="2000"/>
              <a:buFont typeface="Arial"/>
              <a:buNone/>
              <a:defRPr sz="2000"/>
            </a:lvl1pPr>
            <a:lvl2pPr indent="-228600" lvl="1" marL="914400" algn="l">
              <a:lnSpc>
                <a:spcPct val="160000"/>
              </a:lnSpc>
              <a:spcBef>
                <a:spcPts val="360"/>
              </a:spcBef>
              <a:spcAft>
                <a:spcPts val="0"/>
              </a:spcAft>
              <a:buSzPts val="1800"/>
              <a:buFont typeface="Arial"/>
              <a:buNone/>
              <a:defRPr sz="1800"/>
            </a:lvl2pPr>
            <a:lvl3pPr indent="-228600" lvl="2" marL="1371600" algn="l">
              <a:lnSpc>
                <a:spcPct val="80000"/>
              </a:lnSpc>
              <a:spcBef>
                <a:spcPts val="320"/>
              </a:spcBef>
              <a:spcAft>
                <a:spcPts val="0"/>
              </a:spcAft>
              <a:buSzPts val="1600"/>
              <a:buFont typeface="Arial"/>
              <a:buNone/>
              <a:defRPr sz="1600"/>
            </a:lvl3pPr>
            <a:lvl4pPr indent="-228600" lvl="3" marL="1828800" algn="l">
              <a:lnSpc>
                <a:spcPct val="160000"/>
              </a:lnSpc>
              <a:spcBef>
                <a:spcPts val="280"/>
              </a:spcBef>
              <a:spcAft>
                <a:spcPts val="0"/>
              </a:spcAft>
              <a:buSzPts val="1400"/>
              <a:buFont typeface="Arial"/>
              <a:buNone/>
              <a:defRPr sz="1400"/>
            </a:lvl4pPr>
            <a:lvl5pPr indent="-228600" lvl="4" marL="2286000" algn="l">
              <a:lnSpc>
                <a:spcPct val="80000"/>
              </a:lnSpc>
              <a:spcBef>
                <a:spcPts val="280"/>
              </a:spcBef>
              <a:spcAft>
                <a:spcPts val="0"/>
              </a:spcAft>
              <a:buSzPts val="700"/>
              <a:buFont typeface="Arial"/>
              <a:buNone/>
              <a:defRPr sz="1400"/>
            </a:lvl5pPr>
            <a:lvl6pPr indent="-228600" lvl="5" marL="2743200" algn="l">
              <a:lnSpc>
                <a:spcPct val="80000"/>
              </a:lnSpc>
              <a:spcBef>
                <a:spcPts val="280"/>
              </a:spcBef>
              <a:spcAft>
                <a:spcPts val="0"/>
              </a:spcAft>
              <a:buSzPts val="700"/>
              <a:buFont typeface="Arial"/>
              <a:buNone/>
              <a:defRPr sz="1400"/>
            </a:lvl6pPr>
            <a:lvl7pPr indent="-228600" lvl="6" marL="3200400" algn="l">
              <a:lnSpc>
                <a:spcPct val="80000"/>
              </a:lnSpc>
              <a:spcBef>
                <a:spcPts val="280"/>
              </a:spcBef>
              <a:spcAft>
                <a:spcPts val="0"/>
              </a:spcAft>
              <a:buSzPts val="700"/>
              <a:buFont typeface="Arial"/>
              <a:buNone/>
              <a:defRPr sz="1400"/>
            </a:lvl7pPr>
            <a:lvl8pPr indent="-228600" lvl="7" marL="3657600" algn="l">
              <a:lnSpc>
                <a:spcPct val="80000"/>
              </a:lnSpc>
              <a:spcBef>
                <a:spcPts val="280"/>
              </a:spcBef>
              <a:spcAft>
                <a:spcPts val="0"/>
              </a:spcAft>
              <a:buSzPts val="700"/>
              <a:buFont typeface="Arial"/>
              <a:buNone/>
              <a:defRPr sz="1400"/>
            </a:lvl8pPr>
            <a:lvl9pPr indent="-228600" lvl="8" marL="4114800" algn="l">
              <a:lnSpc>
                <a:spcPct val="80000"/>
              </a:lnSpc>
              <a:spcBef>
                <a:spcPts val="280"/>
              </a:spcBef>
              <a:spcAft>
                <a:spcPts val="0"/>
              </a:spcAft>
              <a:buSzPts val="700"/>
              <a:buFont typeface="Arial"/>
              <a:buNone/>
              <a:defRPr sz="1400"/>
            </a:lvl9pPr>
          </a:lstStyle>
          <a:p/>
        </p:txBody>
      </p:sp>
      <p:sp>
        <p:nvSpPr>
          <p:cNvPr id="82" name="Google Shape;82;p23"/>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3"/>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31" name="Shape 31"/>
        <p:cNvGrpSpPr/>
        <p:nvPr/>
      </p:nvGrpSpPr>
      <p:grpSpPr>
        <a:xfrm>
          <a:off x="0" y="0"/>
          <a:ext cx="0" cy="0"/>
          <a:chOff x="0" y="0"/>
          <a:chExt cx="0" cy="0"/>
        </a:xfrm>
      </p:grpSpPr>
      <p:sp>
        <p:nvSpPr>
          <p:cNvPr id="32" name="Google Shape;32;p14"/>
          <p:cNvSpPr txBox="1"/>
          <p:nvPr>
            <p:ph type="title"/>
          </p:nvPr>
        </p:nvSpPr>
        <p:spPr>
          <a:xfrm>
            <a:off x="1371600" y="482600"/>
            <a:ext cx="6035675" cy="439737"/>
          </a:xfrm>
          <a:prstGeom prst="rect">
            <a:avLst/>
          </a:prstGeom>
          <a:solidFill>
            <a:schemeClr val="lt1"/>
          </a:solidFill>
          <a:ln>
            <a:noFill/>
          </a:ln>
        </p:spPr>
        <p:txBody>
          <a:bodyPr anchorCtr="0" anchor="t" bIns="0" lIns="0" spcFirstLastPara="1" rIns="0" wrap="square" tIns="0">
            <a:spAutoFit/>
          </a:bodyPr>
          <a:lstStyle>
            <a:lvl1pPr lvl="0" algn="l">
              <a:lnSpc>
                <a:spcPct val="80000"/>
              </a:lnSpc>
              <a:spcBef>
                <a:spcPts val="0"/>
              </a:spcBef>
              <a:spcAft>
                <a:spcPts val="0"/>
              </a:spcAft>
              <a:buSzPts val="1400"/>
              <a:buNone/>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33" name="Google Shape;33;p14"/>
          <p:cNvSpPr txBox="1"/>
          <p:nvPr>
            <p:ph idx="1" type="body"/>
          </p:nvPr>
        </p:nvSpPr>
        <p:spPr>
          <a:xfrm>
            <a:off x="1371600" y="1828800"/>
            <a:ext cx="6340475" cy="3962400"/>
          </a:xfrm>
          <a:prstGeom prst="rect">
            <a:avLst/>
          </a:prstGeom>
          <a:noFill/>
          <a:ln>
            <a:noFill/>
          </a:ln>
        </p:spPr>
        <p:txBody>
          <a:bodyPr anchorCtr="0" anchor="t" bIns="0" lIns="0" spcFirstLastPara="1" rIns="0" wrap="square" tIns="0">
            <a:noAutofit/>
          </a:bodyPr>
          <a:lstStyle>
            <a:lvl1pPr indent="-342900" lvl="0" marL="457200" algn="l">
              <a:lnSpc>
                <a:spcPct val="100000"/>
              </a:lnSpc>
              <a:spcBef>
                <a:spcPts val="360"/>
              </a:spcBef>
              <a:spcAft>
                <a:spcPts val="0"/>
              </a:spcAft>
              <a:buSzPts val="1800"/>
              <a:buChar char="•"/>
              <a:defRPr/>
            </a:lvl1pPr>
            <a:lvl2pPr indent="-342900" lvl="1" marL="914400" algn="l">
              <a:lnSpc>
                <a:spcPct val="160000"/>
              </a:lnSpc>
              <a:spcBef>
                <a:spcPts val="360"/>
              </a:spcBef>
              <a:spcAft>
                <a:spcPts val="0"/>
              </a:spcAft>
              <a:buSzPts val="1800"/>
              <a:buChar char="•"/>
              <a:defRPr/>
            </a:lvl2pPr>
            <a:lvl3pPr indent="-228600" lvl="2" marL="1371600" algn="l">
              <a:lnSpc>
                <a:spcPct val="80000"/>
              </a:lnSpc>
              <a:spcBef>
                <a:spcPts val="360"/>
              </a:spcBef>
              <a:spcAft>
                <a:spcPts val="0"/>
              </a:spcAft>
              <a:buSzPts val="1400"/>
              <a:buNone/>
              <a:defRPr/>
            </a:lvl3pPr>
            <a:lvl4pPr indent="-342900" lvl="3" marL="1828800" algn="l">
              <a:lnSpc>
                <a:spcPct val="160000"/>
              </a:lnSpc>
              <a:spcBef>
                <a:spcPts val="360"/>
              </a:spcBef>
              <a:spcAft>
                <a:spcPts val="0"/>
              </a:spcAft>
              <a:buSzPts val="1800"/>
              <a:buChar char="•"/>
              <a:defRPr/>
            </a:lvl4pPr>
            <a:lvl5pPr indent="-228600" lvl="4" marL="2286000" algn="l">
              <a:lnSpc>
                <a:spcPct val="80000"/>
              </a:lnSpc>
              <a:spcBef>
                <a:spcPts val="360"/>
              </a:spcBef>
              <a:spcAft>
                <a:spcPts val="0"/>
              </a:spcAft>
              <a:buSzPts val="1400"/>
              <a:buNone/>
              <a:defRPr/>
            </a:lvl5pPr>
            <a:lvl6pPr indent="-228600" lvl="5" marL="2743200" algn="l">
              <a:lnSpc>
                <a:spcPct val="80000"/>
              </a:lnSpc>
              <a:spcBef>
                <a:spcPts val="360"/>
              </a:spcBef>
              <a:spcAft>
                <a:spcPts val="0"/>
              </a:spcAft>
              <a:buSzPts val="1400"/>
              <a:buNone/>
              <a:defRPr/>
            </a:lvl6pPr>
            <a:lvl7pPr indent="-228600" lvl="6" marL="3200400" algn="l">
              <a:lnSpc>
                <a:spcPct val="80000"/>
              </a:lnSpc>
              <a:spcBef>
                <a:spcPts val="360"/>
              </a:spcBef>
              <a:spcAft>
                <a:spcPts val="0"/>
              </a:spcAft>
              <a:buSzPts val="1400"/>
              <a:buNone/>
              <a:defRPr/>
            </a:lvl7pPr>
            <a:lvl8pPr indent="-228600" lvl="7" marL="3657600" algn="l">
              <a:lnSpc>
                <a:spcPct val="80000"/>
              </a:lnSpc>
              <a:spcBef>
                <a:spcPts val="360"/>
              </a:spcBef>
              <a:spcAft>
                <a:spcPts val="0"/>
              </a:spcAft>
              <a:buSzPts val="1400"/>
              <a:buNone/>
              <a:defRPr/>
            </a:lvl8pPr>
            <a:lvl9pPr indent="-228600" lvl="8" marL="4114800" algn="l">
              <a:lnSpc>
                <a:spcPct val="80000"/>
              </a:lnSpc>
              <a:spcBef>
                <a:spcPts val="360"/>
              </a:spcBef>
              <a:spcAft>
                <a:spcPts val="0"/>
              </a:spcAft>
              <a:buSzPts val="1400"/>
              <a:buNone/>
              <a:defRPr/>
            </a:lvl9pPr>
          </a:lstStyle>
          <a:p/>
        </p:txBody>
      </p:sp>
      <p:sp>
        <p:nvSpPr>
          <p:cNvPr id="34" name="Google Shape;34;p14"/>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4"/>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vertical et texte" type="vertTitleAndTx">
  <p:cSld name="VERTICAL_TITLE_AND_VERTICAL_TEXT">
    <p:spTree>
      <p:nvGrpSpPr>
        <p:cNvPr id="36" name="Shape 36"/>
        <p:cNvGrpSpPr/>
        <p:nvPr/>
      </p:nvGrpSpPr>
      <p:grpSpPr>
        <a:xfrm>
          <a:off x="0" y="0"/>
          <a:ext cx="0" cy="0"/>
          <a:chOff x="0" y="0"/>
          <a:chExt cx="0" cy="0"/>
        </a:xfrm>
      </p:grpSpPr>
      <p:sp>
        <p:nvSpPr>
          <p:cNvPr id="37" name="Google Shape;37;p15"/>
          <p:cNvSpPr txBox="1"/>
          <p:nvPr>
            <p:ph type="title"/>
          </p:nvPr>
        </p:nvSpPr>
        <p:spPr>
          <a:xfrm rot="5400000">
            <a:off x="4265613" y="2344738"/>
            <a:ext cx="5308600" cy="1584325"/>
          </a:xfrm>
          <a:prstGeom prst="rect">
            <a:avLst/>
          </a:prstGeom>
          <a:solidFill>
            <a:schemeClr val="lt1"/>
          </a:solidFill>
          <a:ln>
            <a:noFill/>
          </a:ln>
        </p:spPr>
        <p:txBody>
          <a:bodyPr anchorCtr="0" anchor="t" bIns="0" lIns="0" spcFirstLastPara="1" rIns="0" wrap="square" tIns="0">
            <a:spAutoFit/>
          </a:bodyPr>
          <a:lstStyle>
            <a:lvl1pPr lvl="0" algn="l">
              <a:lnSpc>
                <a:spcPct val="80000"/>
              </a:lnSpc>
              <a:spcBef>
                <a:spcPts val="0"/>
              </a:spcBef>
              <a:spcAft>
                <a:spcPts val="0"/>
              </a:spcAft>
              <a:buSzPts val="1400"/>
              <a:buNone/>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38" name="Google Shape;38;p15"/>
          <p:cNvSpPr txBox="1"/>
          <p:nvPr>
            <p:ph idx="1" type="body"/>
          </p:nvPr>
        </p:nvSpPr>
        <p:spPr>
          <a:xfrm rot="5400000">
            <a:off x="1019175" y="835025"/>
            <a:ext cx="5308600" cy="4603750"/>
          </a:xfrm>
          <a:prstGeom prst="rect">
            <a:avLst/>
          </a:prstGeom>
          <a:noFill/>
          <a:ln>
            <a:noFill/>
          </a:ln>
        </p:spPr>
        <p:txBody>
          <a:bodyPr anchorCtr="0" anchor="t" bIns="0" lIns="0" spcFirstLastPara="1" rIns="0" wrap="square" tIns="0">
            <a:noAutofit/>
          </a:bodyPr>
          <a:lstStyle>
            <a:lvl1pPr indent="-342900" lvl="0" marL="457200" algn="l">
              <a:lnSpc>
                <a:spcPct val="100000"/>
              </a:lnSpc>
              <a:spcBef>
                <a:spcPts val="360"/>
              </a:spcBef>
              <a:spcAft>
                <a:spcPts val="0"/>
              </a:spcAft>
              <a:buSzPts val="1800"/>
              <a:buChar char="•"/>
              <a:defRPr/>
            </a:lvl1pPr>
            <a:lvl2pPr indent="-342900" lvl="1" marL="914400" algn="l">
              <a:lnSpc>
                <a:spcPct val="160000"/>
              </a:lnSpc>
              <a:spcBef>
                <a:spcPts val="360"/>
              </a:spcBef>
              <a:spcAft>
                <a:spcPts val="0"/>
              </a:spcAft>
              <a:buSzPts val="1800"/>
              <a:buChar char="•"/>
              <a:defRPr/>
            </a:lvl2pPr>
            <a:lvl3pPr indent="-228600" lvl="2" marL="1371600" algn="l">
              <a:lnSpc>
                <a:spcPct val="80000"/>
              </a:lnSpc>
              <a:spcBef>
                <a:spcPts val="360"/>
              </a:spcBef>
              <a:spcAft>
                <a:spcPts val="0"/>
              </a:spcAft>
              <a:buSzPts val="1400"/>
              <a:buNone/>
              <a:defRPr/>
            </a:lvl3pPr>
            <a:lvl4pPr indent="-342900" lvl="3" marL="1828800" algn="l">
              <a:lnSpc>
                <a:spcPct val="160000"/>
              </a:lnSpc>
              <a:spcBef>
                <a:spcPts val="360"/>
              </a:spcBef>
              <a:spcAft>
                <a:spcPts val="0"/>
              </a:spcAft>
              <a:buSzPts val="1800"/>
              <a:buChar char="•"/>
              <a:defRPr/>
            </a:lvl4pPr>
            <a:lvl5pPr indent="-228600" lvl="4" marL="2286000" algn="l">
              <a:lnSpc>
                <a:spcPct val="80000"/>
              </a:lnSpc>
              <a:spcBef>
                <a:spcPts val="360"/>
              </a:spcBef>
              <a:spcAft>
                <a:spcPts val="0"/>
              </a:spcAft>
              <a:buSzPts val="1400"/>
              <a:buNone/>
              <a:defRPr/>
            </a:lvl5pPr>
            <a:lvl6pPr indent="-228600" lvl="5" marL="2743200" algn="l">
              <a:lnSpc>
                <a:spcPct val="80000"/>
              </a:lnSpc>
              <a:spcBef>
                <a:spcPts val="360"/>
              </a:spcBef>
              <a:spcAft>
                <a:spcPts val="0"/>
              </a:spcAft>
              <a:buSzPts val="1400"/>
              <a:buNone/>
              <a:defRPr/>
            </a:lvl6pPr>
            <a:lvl7pPr indent="-228600" lvl="6" marL="3200400" algn="l">
              <a:lnSpc>
                <a:spcPct val="80000"/>
              </a:lnSpc>
              <a:spcBef>
                <a:spcPts val="360"/>
              </a:spcBef>
              <a:spcAft>
                <a:spcPts val="0"/>
              </a:spcAft>
              <a:buSzPts val="1400"/>
              <a:buNone/>
              <a:defRPr/>
            </a:lvl7pPr>
            <a:lvl8pPr indent="-228600" lvl="7" marL="3657600" algn="l">
              <a:lnSpc>
                <a:spcPct val="80000"/>
              </a:lnSpc>
              <a:spcBef>
                <a:spcPts val="360"/>
              </a:spcBef>
              <a:spcAft>
                <a:spcPts val="0"/>
              </a:spcAft>
              <a:buSzPts val="1400"/>
              <a:buNone/>
              <a:defRPr/>
            </a:lvl8pPr>
            <a:lvl9pPr indent="-228600" lvl="8" marL="4114800" algn="l">
              <a:lnSpc>
                <a:spcPct val="80000"/>
              </a:lnSpc>
              <a:spcBef>
                <a:spcPts val="360"/>
              </a:spcBef>
              <a:spcAft>
                <a:spcPts val="0"/>
              </a:spcAft>
              <a:buSzPts val="1400"/>
              <a:buNone/>
              <a:defRPr/>
            </a:lvl9pPr>
          </a:lstStyle>
          <a:p/>
        </p:txBody>
      </p:sp>
      <p:sp>
        <p:nvSpPr>
          <p:cNvPr id="39" name="Google Shape;39;p15"/>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5"/>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texte vertical" type="vertTx">
  <p:cSld name="VERTICAL_TEXT">
    <p:spTree>
      <p:nvGrpSpPr>
        <p:cNvPr id="41" name="Shape 41"/>
        <p:cNvGrpSpPr/>
        <p:nvPr/>
      </p:nvGrpSpPr>
      <p:grpSpPr>
        <a:xfrm>
          <a:off x="0" y="0"/>
          <a:ext cx="0" cy="0"/>
          <a:chOff x="0" y="0"/>
          <a:chExt cx="0" cy="0"/>
        </a:xfrm>
      </p:grpSpPr>
      <p:sp>
        <p:nvSpPr>
          <p:cNvPr id="42" name="Google Shape;42;p16"/>
          <p:cNvSpPr txBox="1"/>
          <p:nvPr>
            <p:ph type="title"/>
          </p:nvPr>
        </p:nvSpPr>
        <p:spPr>
          <a:xfrm>
            <a:off x="1371600" y="482600"/>
            <a:ext cx="6035675" cy="439737"/>
          </a:xfrm>
          <a:prstGeom prst="rect">
            <a:avLst/>
          </a:prstGeom>
          <a:solidFill>
            <a:schemeClr val="lt1"/>
          </a:solidFill>
          <a:ln>
            <a:noFill/>
          </a:ln>
        </p:spPr>
        <p:txBody>
          <a:bodyPr anchorCtr="0" anchor="t" bIns="0" lIns="0" spcFirstLastPara="1" rIns="0" wrap="square" tIns="0">
            <a:spAutoFit/>
          </a:bodyPr>
          <a:lstStyle>
            <a:lvl1pPr lvl="0" algn="l">
              <a:lnSpc>
                <a:spcPct val="80000"/>
              </a:lnSpc>
              <a:spcBef>
                <a:spcPts val="0"/>
              </a:spcBef>
              <a:spcAft>
                <a:spcPts val="0"/>
              </a:spcAft>
              <a:buSzPts val="1400"/>
              <a:buNone/>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43" name="Google Shape;43;p16"/>
          <p:cNvSpPr txBox="1"/>
          <p:nvPr>
            <p:ph idx="1" type="body"/>
          </p:nvPr>
        </p:nvSpPr>
        <p:spPr>
          <a:xfrm rot="5400000">
            <a:off x="2560638" y="639763"/>
            <a:ext cx="3962400" cy="6340475"/>
          </a:xfrm>
          <a:prstGeom prst="rect">
            <a:avLst/>
          </a:prstGeom>
          <a:noFill/>
          <a:ln>
            <a:noFill/>
          </a:ln>
        </p:spPr>
        <p:txBody>
          <a:bodyPr anchorCtr="0" anchor="t" bIns="0" lIns="0" spcFirstLastPara="1" rIns="0" wrap="square" tIns="0">
            <a:noAutofit/>
          </a:bodyPr>
          <a:lstStyle>
            <a:lvl1pPr indent="-342900" lvl="0" marL="457200" algn="l">
              <a:lnSpc>
                <a:spcPct val="100000"/>
              </a:lnSpc>
              <a:spcBef>
                <a:spcPts val="360"/>
              </a:spcBef>
              <a:spcAft>
                <a:spcPts val="0"/>
              </a:spcAft>
              <a:buSzPts val="1800"/>
              <a:buChar char="•"/>
              <a:defRPr/>
            </a:lvl1pPr>
            <a:lvl2pPr indent="-342900" lvl="1" marL="914400" algn="l">
              <a:lnSpc>
                <a:spcPct val="160000"/>
              </a:lnSpc>
              <a:spcBef>
                <a:spcPts val="360"/>
              </a:spcBef>
              <a:spcAft>
                <a:spcPts val="0"/>
              </a:spcAft>
              <a:buSzPts val="1800"/>
              <a:buChar char="•"/>
              <a:defRPr/>
            </a:lvl2pPr>
            <a:lvl3pPr indent="-228600" lvl="2" marL="1371600" algn="l">
              <a:lnSpc>
                <a:spcPct val="80000"/>
              </a:lnSpc>
              <a:spcBef>
                <a:spcPts val="360"/>
              </a:spcBef>
              <a:spcAft>
                <a:spcPts val="0"/>
              </a:spcAft>
              <a:buSzPts val="1400"/>
              <a:buNone/>
              <a:defRPr/>
            </a:lvl3pPr>
            <a:lvl4pPr indent="-342900" lvl="3" marL="1828800" algn="l">
              <a:lnSpc>
                <a:spcPct val="160000"/>
              </a:lnSpc>
              <a:spcBef>
                <a:spcPts val="360"/>
              </a:spcBef>
              <a:spcAft>
                <a:spcPts val="0"/>
              </a:spcAft>
              <a:buSzPts val="1800"/>
              <a:buChar char="•"/>
              <a:defRPr/>
            </a:lvl4pPr>
            <a:lvl5pPr indent="-228600" lvl="4" marL="2286000" algn="l">
              <a:lnSpc>
                <a:spcPct val="80000"/>
              </a:lnSpc>
              <a:spcBef>
                <a:spcPts val="360"/>
              </a:spcBef>
              <a:spcAft>
                <a:spcPts val="0"/>
              </a:spcAft>
              <a:buSzPts val="1400"/>
              <a:buNone/>
              <a:defRPr/>
            </a:lvl5pPr>
            <a:lvl6pPr indent="-228600" lvl="5" marL="2743200" algn="l">
              <a:lnSpc>
                <a:spcPct val="80000"/>
              </a:lnSpc>
              <a:spcBef>
                <a:spcPts val="360"/>
              </a:spcBef>
              <a:spcAft>
                <a:spcPts val="0"/>
              </a:spcAft>
              <a:buSzPts val="1400"/>
              <a:buNone/>
              <a:defRPr/>
            </a:lvl6pPr>
            <a:lvl7pPr indent="-228600" lvl="6" marL="3200400" algn="l">
              <a:lnSpc>
                <a:spcPct val="80000"/>
              </a:lnSpc>
              <a:spcBef>
                <a:spcPts val="360"/>
              </a:spcBef>
              <a:spcAft>
                <a:spcPts val="0"/>
              </a:spcAft>
              <a:buSzPts val="1400"/>
              <a:buNone/>
              <a:defRPr/>
            </a:lvl7pPr>
            <a:lvl8pPr indent="-228600" lvl="7" marL="3657600" algn="l">
              <a:lnSpc>
                <a:spcPct val="80000"/>
              </a:lnSpc>
              <a:spcBef>
                <a:spcPts val="360"/>
              </a:spcBef>
              <a:spcAft>
                <a:spcPts val="0"/>
              </a:spcAft>
              <a:buSzPts val="1400"/>
              <a:buNone/>
              <a:defRPr/>
            </a:lvl8pPr>
            <a:lvl9pPr indent="-228600" lvl="8" marL="4114800" algn="l">
              <a:lnSpc>
                <a:spcPct val="80000"/>
              </a:lnSpc>
              <a:spcBef>
                <a:spcPts val="360"/>
              </a:spcBef>
              <a:spcAft>
                <a:spcPts val="0"/>
              </a:spcAft>
              <a:buSzPts val="1400"/>
              <a:buNone/>
              <a:defRPr/>
            </a:lvl9pPr>
          </a:lstStyle>
          <a:p/>
        </p:txBody>
      </p:sp>
      <p:sp>
        <p:nvSpPr>
          <p:cNvPr id="44" name="Google Shape;44;p16"/>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16"/>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avec légende" type="picTx">
  <p:cSld name="PICTURE_WITH_CAPTION_TEXT">
    <p:spTree>
      <p:nvGrpSpPr>
        <p:cNvPr id="46" name="Shape 46"/>
        <p:cNvGrpSpPr/>
        <p:nvPr/>
      </p:nvGrpSpPr>
      <p:grpSpPr>
        <a:xfrm>
          <a:off x="0" y="0"/>
          <a:ext cx="0" cy="0"/>
          <a:chOff x="0" y="0"/>
          <a:chExt cx="0" cy="0"/>
        </a:xfrm>
      </p:grpSpPr>
      <p:sp>
        <p:nvSpPr>
          <p:cNvPr id="47" name="Google Shape;47;p17"/>
          <p:cNvSpPr txBox="1"/>
          <p:nvPr>
            <p:ph type="title"/>
          </p:nvPr>
        </p:nvSpPr>
        <p:spPr>
          <a:xfrm>
            <a:off x="1792288" y="4800600"/>
            <a:ext cx="5486400" cy="566738"/>
          </a:xfrm>
          <a:prstGeom prst="rect">
            <a:avLst/>
          </a:prstGeom>
          <a:solidFill>
            <a:schemeClr val="lt1"/>
          </a:solidFill>
          <a:ln>
            <a:noFill/>
          </a:ln>
        </p:spPr>
        <p:txBody>
          <a:bodyPr anchorCtr="0" anchor="b" bIns="0" lIns="0" spcFirstLastPara="1" rIns="0" wrap="square" tIns="0">
            <a:spAutoFit/>
          </a:bodyPr>
          <a:lstStyle>
            <a:lvl1pPr lvl="0" algn="l">
              <a:lnSpc>
                <a:spcPct val="80000"/>
              </a:lnSpc>
              <a:spcBef>
                <a:spcPts val="0"/>
              </a:spcBef>
              <a:spcAft>
                <a:spcPts val="0"/>
              </a:spcAft>
              <a:buSzPts val="1400"/>
              <a:buNone/>
              <a:defRPr b="1" sz="2000"/>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48" name="Google Shape;48;p17"/>
          <p:cNvSpPr/>
          <p:nvPr>
            <p:ph idx="2" type="pic"/>
          </p:nvPr>
        </p:nvSpPr>
        <p:spPr>
          <a:xfrm>
            <a:off x="1792288" y="612775"/>
            <a:ext cx="5486400" cy="4114800"/>
          </a:xfrm>
          <a:prstGeom prst="rect">
            <a:avLst/>
          </a:prstGeom>
          <a:noFill/>
          <a:ln>
            <a:noFill/>
          </a:ln>
        </p:spPr>
      </p:sp>
      <p:sp>
        <p:nvSpPr>
          <p:cNvPr id="49" name="Google Shape;49;p17"/>
          <p:cNvSpPr txBox="1"/>
          <p:nvPr>
            <p:ph idx="1" type="body"/>
          </p:nvPr>
        </p:nvSpPr>
        <p:spPr>
          <a:xfrm>
            <a:off x="1792288" y="5367338"/>
            <a:ext cx="5486400" cy="8048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280"/>
              </a:spcBef>
              <a:spcAft>
                <a:spcPts val="0"/>
              </a:spcAft>
              <a:buSzPts val="1400"/>
              <a:buFont typeface="Arial"/>
              <a:buNone/>
              <a:defRPr sz="1400"/>
            </a:lvl1pPr>
            <a:lvl2pPr indent="-228600" lvl="1" marL="914400" algn="l">
              <a:lnSpc>
                <a:spcPct val="160000"/>
              </a:lnSpc>
              <a:spcBef>
                <a:spcPts val="240"/>
              </a:spcBef>
              <a:spcAft>
                <a:spcPts val="0"/>
              </a:spcAft>
              <a:buSzPts val="1200"/>
              <a:buFont typeface="Arial"/>
              <a:buNone/>
              <a:defRPr sz="1200"/>
            </a:lvl2pPr>
            <a:lvl3pPr indent="-228600" lvl="2" marL="1371600" algn="l">
              <a:lnSpc>
                <a:spcPct val="80000"/>
              </a:lnSpc>
              <a:spcBef>
                <a:spcPts val="200"/>
              </a:spcBef>
              <a:spcAft>
                <a:spcPts val="0"/>
              </a:spcAft>
              <a:buSzPts val="1000"/>
              <a:buFont typeface="Arial"/>
              <a:buNone/>
              <a:defRPr sz="1000"/>
            </a:lvl3pPr>
            <a:lvl4pPr indent="-228600" lvl="3" marL="1828800" algn="l">
              <a:lnSpc>
                <a:spcPct val="160000"/>
              </a:lnSpc>
              <a:spcBef>
                <a:spcPts val="180"/>
              </a:spcBef>
              <a:spcAft>
                <a:spcPts val="0"/>
              </a:spcAft>
              <a:buSzPts val="900"/>
              <a:buFont typeface="Arial"/>
              <a:buNone/>
              <a:defRPr sz="900"/>
            </a:lvl4pPr>
            <a:lvl5pPr indent="-228600" lvl="4" marL="2286000" algn="l">
              <a:lnSpc>
                <a:spcPct val="80000"/>
              </a:lnSpc>
              <a:spcBef>
                <a:spcPts val="180"/>
              </a:spcBef>
              <a:spcAft>
                <a:spcPts val="0"/>
              </a:spcAft>
              <a:buSzPts val="450"/>
              <a:buFont typeface="Arial"/>
              <a:buNone/>
              <a:defRPr sz="900"/>
            </a:lvl5pPr>
            <a:lvl6pPr indent="-228600" lvl="5" marL="2743200" algn="l">
              <a:lnSpc>
                <a:spcPct val="80000"/>
              </a:lnSpc>
              <a:spcBef>
                <a:spcPts val="180"/>
              </a:spcBef>
              <a:spcAft>
                <a:spcPts val="0"/>
              </a:spcAft>
              <a:buSzPts val="450"/>
              <a:buFont typeface="Arial"/>
              <a:buNone/>
              <a:defRPr sz="900"/>
            </a:lvl6pPr>
            <a:lvl7pPr indent="-228600" lvl="6" marL="3200400" algn="l">
              <a:lnSpc>
                <a:spcPct val="80000"/>
              </a:lnSpc>
              <a:spcBef>
                <a:spcPts val="180"/>
              </a:spcBef>
              <a:spcAft>
                <a:spcPts val="0"/>
              </a:spcAft>
              <a:buSzPts val="450"/>
              <a:buFont typeface="Arial"/>
              <a:buNone/>
              <a:defRPr sz="900"/>
            </a:lvl7pPr>
            <a:lvl8pPr indent="-228600" lvl="7" marL="3657600" algn="l">
              <a:lnSpc>
                <a:spcPct val="80000"/>
              </a:lnSpc>
              <a:spcBef>
                <a:spcPts val="180"/>
              </a:spcBef>
              <a:spcAft>
                <a:spcPts val="0"/>
              </a:spcAft>
              <a:buSzPts val="450"/>
              <a:buFont typeface="Arial"/>
              <a:buNone/>
              <a:defRPr sz="900"/>
            </a:lvl8pPr>
            <a:lvl9pPr indent="-228600" lvl="8" marL="4114800" algn="l">
              <a:lnSpc>
                <a:spcPct val="80000"/>
              </a:lnSpc>
              <a:spcBef>
                <a:spcPts val="180"/>
              </a:spcBef>
              <a:spcAft>
                <a:spcPts val="0"/>
              </a:spcAft>
              <a:buSzPts val="450"/>
              <a:buFont typeface="Arial"/>
              <a:buNone/>
              <a:defRPr sz="900"/>
            </a:lvl9pPr>
          </a:lstStyle>
          <a:p/>
        </p:txBody>
      </p:sp>
      <p:sp>
        <p:nvSpPr>
          <p:cNvPr id="50" name="Google Shape;50;p17"/>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7"/>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 avec légende" type="objTx">
  <p:cSld name="OBJECT_WITH_CAPTION_TEXT">
    <p:spTree>
      <p:nvGrpSpPr>
        <p:cNvPr id="52" name="Shape 52"/>
        <p:cNvGrpSpPr/>
        <p:nvPr/>
      </p:nvGrpSpPr>
      <p:grpSpPr>
        <a:xfrm>
          <a:off x="0" y="0"/>
          <a:ext cx="0" cy="0"/>
          <a:chOff x="0" y="0"/>
          <a:chExt cx="0" cy="0"/>
        </a:xfrm>
      </p:grpSpPr>
      <p:sp>
        <p:nvSpPr>
          <p:cNvPr id="53" name="Google Shape;53;p18"/>
          <p:cNvSpPr txBox="1"/>
          <p:nvPr>
            <p:ph type="title"/>
          </p:nvPr>
        </p:nvSpPr>
        <p:spPr>
          <a:xfrm>
            <a:off x="457200" y="273050"/>
            <a:ext cx="3008313" cy="1162050"/>
          </a:xfrm>
          <a:prstGeom prst="rect">
            <a:avLst/>
          </a:prstGeom>
          <a:solidFill>
            <a:schemeClr val="lt1"/>
          </a:solidFill>
          <a:ln>
            <a:noFill/>
          </a:ln>
        </p:spPr>
        <p:txBody>
          <a:bodyPr anchorCtr="0" anchor="b" bIns="0" lIns="0" spcFirstLastPara="1" rIns="0" wrap="square" tIns="0">
            <a:spAutoFit/>
          </a:bodyPr>
          <a:lstStyle>
            <a:lvl1pPr lvl="0" algn="l">
              <a:lnSpc>
                <a:spcPct val="80000"/>
              </a:lnSpc>
              <a:spcBef>
                <a:spcPts val="0"/>
              </a:spcBef>
              <a:spcAft>
                <a:spcPts val="0"/>
              </a:spcAft>
              <a:buSzPts val="1400"/>
              <a:buNone/>
              <a:defRPr b="1" sz="2000"/>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54" name="Google Shape;54;p18"/>
          <p:cNvSpPr txBox="1"/>
          <p:nvPr>
            <p:ph idx="1" type="body"/>
          </p:nvPr>
        </p:nvSpPr>
        <p:spPr>
          <a:xfrm>
            <a:off x="3575050" y="273050"/>
            <a:ext cx="5111750" cy="5853113"/>
          </a:xfrm>
          <a:prstGeom prst="rect">
            <a:avLst/>
          </a:prstGeom>
          <a:noFill/>
          <a:ln>
            <a:noFill/>
          </a:ln>
        </p:spPr>
        <p:txBody>
          <a:bodyPr anchorCtr="0" anchor="t" bIns="0" lIns="0" spcFirstLastPara="1" rIns="0" wrap="square" tIns="0">
            <a:noAutofit/>
          </a:bodyPr>
          <a:lstStyle>
            <a:lvl1pPr indent="-431800" lvl="0" marL="457200" algn="l">
              <a:lnSpc>
                <a:spcPct val="100000"/>
              </a:lnSpc>
              <a:spcBef>
                <a:spcPts val="640"/>
              </a:spcBef>
              <a:spcAft>
                <a:spcPts val="0"/>
              </a:spcAft>
              <a:buSzPts val="3200"/>
              <a:buFont typeface="Arial"/>
              <a:buChar char="•"/>
              <a:defRPr sz="3200"/>
            </a:lvl1pPr>
            <a:lvl2pPr indent="-406400" lvl="1" marL="914400" algn="l">
              <a:lnSpc>
                <a:spcPct val="160000"/>
              </a:lnSpc>
              <a:spcBef>
                <a:spcPts val="560"/>
              </a:spcBef>
              <a:spcAft>
                <a:spcPts val="0"/>
              </a:spcAft>
              <a:buSzPts val="2800"/>
              <a:buFont typeface="Arial"/>
              <a:buChar char="•"/>
              <a:defRPr sz="2800"/>
            </a:lvl2pPr>
            <a:lvl3pPr indent="-228600" lvl="2" marL="1371600" algn="l">
              <a:lnSpc>
                <a:spcPct val="80000"/>
              </a:lnSpc>
              <a:spcBef>
                <a:spcPts val="480"/>
              </a:spcBef>
              <a:spcAft>
                <a:spcPts val="0"/>
              </a:spcAft>
              <a:buSzPts val="1400"/>
              <a:buNone/>
              <a:defRPr sz="2400"/>
            </a:lvl3pPr>
            <a:lvl4pPr indent="-355600" lvl="3" marL="1828800" algn="l">
              <a:lnSpc>
                <a:spcPct val="160000"/>
              </a:lnSpc>
              <a:spcBef>
                <a:spcPts val="400"/>
              </a:spcBef>
              <a:spcAft>
                <a:spcPts val="0"/>
              </a:spcAft>
              <a:buSzPts val="2000"/>
              <a:buFont typeface="Arial"/>
              <a:buChar char="•"/>
              <a:defRPr sz="2000"/>
            </a:lvl4pPr>
            <a:lvl5pPr indent="-228600" lvl="4" marL="2286000" algn="l">
              <a:lnSpc>
                <a:spcPct val="80000"/>
              </a:lnSpc>
              <a:spcBef>
                <a:spcPts val="400"/>
              </a:spcBef>
              <a:spcAft>
                <a:spcPts val="0"/>
              </a:spcAft>
              <a:buSzPts val="1400"/>
              <a:buNone/>
              <a:defRPr sz="2000"/>
            </a:lvl5pPr>
            <a:lvl6pPr indent="-228600" lvl="5" marL="2743200" algn="l">
              <a:lnSpc>
                <a:spcPct val="80000"/>
              </a:lnSpc>
              <a:spcBef>
                <a:spcPts val="400"/>
              </a:spcBef>
              <a:spcAft>
                <a:spcPts val="0"/>
              </a:spcAft>
              <a:buSzPts val="1400"/>
              <a:buNone/>
              <a:defRPr sz="2000"/>
            </a:lvl6pPr>
            <a:lvl7pPr indent="-228600" lvl="6" marL="3200400" algn="l">
              <a:lnSpc>
                <a:spcPct val="80000"/>
              </a:lnSpc>
              <a:spcBef>
                <a:spcPts val="400"/>
              </a:spcBef>
              <a:spcAft>
                <a:spcPts val="0"/>
              </a:spcAft>
              <a:buSzPts val="1400"/>
              <a:buNone/>
              <a:defRPr sz="2000"/>
            </a:lvl7pPr>
            <a:lvl8pPr indent="-228600" lvl="7" marL="3657600" algn="l">
              <a:lnSpc>
                <a:spcPct val="80000"/>
              </a:lnSpc>
              <a:spcBef>
                <a:spcPts val="400"/>
              </a:spcBef>
              <a:spcAft>
                <a:spcPts val="0"/>
              </a:spcAft>
              <a:buSzPts val="1400"/>
              <a:buNone/>
              <a:defRPr sz="2000"/>
            </a:lvl8pPr>
            <a:lvl9pPr indent="-228600" lvl="8" marL="4114800" algn="l">
              <a:lnSpc>
                <a:spcPct val="80000"/>
              </a:lnSpc>
              <a:spcBef>
                <a:spcPts val="400"/>
              </a:spcBef>
              <a:spcAft>
                <a:spcPts val="0"/>
              </a:spcAft>
              <a:buSzPts val="1400"/>
              <a:buNone/>
              <a:defRPr sz="2000"/>
            </a:lvl9pPr>
          </a:lstStyle>
          <a:p/>
        </p:txBody>
      </p:sp>
      <p:sp>
        <p:nvSpPr>
          <p:cNvPr id="55" name="Google Shape;55;p18"/>
          <p:cNvSpPr txBox="1"/>
          <p:nvPr>
            <p:ph idx="2" type="body"/>
          </p:nvPr>
        </p:nvSpPr>
        <p:spPr>
          <a:xfrm>
            <a:off x="457200" y="1435100"/>
            <a:ext cx="3008313" cy="4691063"/>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280"/>
              </a:spcBef>
              <a:spcAft>
                <a:spcPts val="0"/>
              </a:spcAft>
              <a:buSzPts val="1400"/>
              <a:buFont typeface="Arial"/>
              <a:buNone/>
              <a:defRPr sz="1400"/>
            </a:lvl1pPr>
            <a:lvl2pPr indent="-228600" lvl="1" marL="914400" algn="l">
              <a:lnSpc>
                <a:spcPct val="160000"/>
              </a:lnSpc>
              <a:spcBef>
                <a:spcPts val="240"/>
              </a:spcBef>
              <a:spcAft>
                <a:spcPts val="0"/>
              </a:spcAft>
              <a:buSzPts val="1200"/>
              <a:buFont typeface="Arial"/>
              <a:buNone/>
              <a:defRPr sz="1200"/>
            </a:lvl2pPr>
            <a:lvl3pPr indent="-228600" lvl="2" marL="1371600" algn="l">
              <a:lnSpc>
                <a:spcPct val="80000"/>
              </a:lnSpc>
              <a:spcBef>
                <a:spcPts val="200"/>
              </a:spcBef>
              <a:spcAft>
                <a:spcPts val="0"/>
              </a:spcAft>
              <a:buSzPts val="1000"/>
              <a:buFont typeface="Arial"/>
              <a:buNone/>
              <a:defRPr sz="1000"/>
            </a:lvl3pPr>
            <a:lvl4pPr indent="-228600" lvl="3" marL="1828800" algn="l">
              <a:lnSpc>
                <a:spcPct val="160000"/>
              </a:lnSpc>
              <a:spcBef>
                <a:spcPts val="180"/>
              </a:spcBef>
              <a:spcAft>
                <a:spcPts val="0"/>
              </a:spcAft>
              <a:buSzPts val="900"/>
              <a:buFont typeface="Arial"/>
              <a:buNone/>
              <a:defRPr sz="900"/>
            </a:lvl4pPr>
            <a:lvl5pPr indent="-228600" lvl="4" marL="2286000" algn="l">
              <a:lnSpc>
                <a:spcPct val="80000"/>
              </a:lnSpc>
              <a:spcBef>
                <a:spcPts val="180"/>
              </a:spcBef>
              <a:spcAft>
                <a:spcPts val="0"/>
              </a:spcAft>
              <a:buSzPts val="450"/>
              <a:buFont typeface="Arial"/>
              <a:buNone/>
              <a:defRPr sz="900"/>
            </a:lvl5pPr>
            <a:lvl6pPr indent="-228600" lvl="5" marL="2743200" algn="l">
              <a:lnSpc>
                <a:spcPct val="80000"/>
              </a:lnSpc>
              <a:spcBef>
                <a:spcPts val="180"/>
              </a:spcBef>
              <a:spcAft>
                <a:spcPts val="0"/>
              </a:spcAft>
              <a:buSzPts val="450"/>
              <a:buFont typeface="Arial"/>
              <a:buNone/>
              <a:defRPr sz="900"/>
            </a:lvl6pPr>
            <a:lvl7pPr indent="-228600" lvl="6" marL="3200400" algn="l">
              <a:lnSpc>
                <a:spcPct val="80000"/>
              </a:lnSpc>
              <a:spcBef>
                <a:spcPts val="180"/>
              </a:spcBef>
              <a:spcAft>
                <a:spcPts val="0"/>
              </a:spcAft>
              <a:buSzPts val="450"/>
              <a:buFont typeface="Arial"/>
              <a:buNone/>
              <a:defRPr sz="900"/>
            </a:lvl7pPr>
            <a:lvl8pPr indent="-228600" lvl="7" marL="3657600" algn="l">
              <a:lnSpc>
                <a:spcPct val="80000"/>
              </a:lnSpc>
              <a:spcBef>
                <a:spcPts val="180"/>
              </a:spcBef>
              <a:spcAft>
                <a:spcPts val="0"/>
              </a:spcAft>
              <a:buSzPts val="450"/>
              <a:buFont typeface="Arial"/>
              <a:buNone/>
              <a:defRPr sz="900"/>
            </a:lvl8pPr>
            <a:lvl9pPr indent="-228600" lvl="8" marL="4114800" algn="l">
              <a:lnSpc>
                <a:spcPct val="80000"/>
              </a:lnSpc>
              <a:spcBef>
                <a:spcPts val="180"/>
              </a:spcBef>
              <a:spcAft>
                <a:spcPts val="0"/>
              </a:spcAft>
              <a:buSzPts val="450"/>
              <a:buFont typeface="Arial"/>
              <a:buNone/>
              <a:defRPr sz="900"/>
            </a:lvl9pPr>
          </a:lstStyle>
          <a:p/>
        </p:txBody>
      </p:sp>
      <p:sp>
        <p:nvSpPr>
          <p:cNvPr id="56" name="Google Shape;56;p18"/>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8"/>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 type="blank">
  <p:cSld name="BLANK">
    <p:spTree>
      <p:nvGrpSpPr>
        <p:cNvPr id="58" name="Shape 58"/>
        <p:cNvGrpSpPr/>
        <p:nvPr/>
      </p:nvGrpSpPr>
      <p:grpSpPr>
        <a:xfrm>
          <a:off x="0" y="0"/>
          <a:ext cx="0" cy="0"/>
          <a:chOff x="0" y="0"/>
          <a:chExt cx="0" cy="0"/>
        </a:xfrm>
      </p:grpSpPr>
      <p:sp>
        <p:nvSpPr>
          <p:cNvPr id="59" name="Google Shape;59;p19"/>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9"/>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seul" type="titleOnly">
  <p:cSld name="TITLE_ONLY">
    <p:spTree>
      <p:nvGrpSpPr>
        <p:cNvPr id="61" name="Shape 61"/>
        <p:cNvGrpSpPr/>
        <p:nvPr/>
      </p:nvGrpSpPr>
      <p:grpSpPr>
        <a:xfrm>
          <a:off x="0" y="0"/>
          <a:ext cx="0" cy="0"/>
          <a:chOff x="0" y="0"/>
          <a:chExt cx="0" cy="0"/>
        </a:xfrm>
      </p:grpSpPr>
      <p:sp>
        <p:nvSpPr>
          <p:cNvPr id="62" name="Google Shape;62;p20"/>
          <p:cNvSpPr txBox="1"/>
          <p:nvPr>
            <p:ph type="title"/>
          </p:nvPr>
        </p:nvSpPr>
        <p:spPr>
          <a:xfrm>
            <a:off x="1371600" y="482600"/>
            <a:ext cx="6035675" cy="439737"/>
          </a:xfrm>
          <a:prstGeom prst="rect">
            <a:avLst/>
          </a:prstGeom>
          <a:solidFill>
            <a:schemeClr val="lt1"/>
          </a:solidFill>
          <a:ln>
            <a:noFill/>
          </a:ln>
        </p:spPr>
        <p:txBody>
          <a:bodyPr anchorCtr="0" anchor="t" bIns="0" lIns="0" spcFirstLastPara="1" rIns="0" wrap="square" tIns="0">
            <a:spAutoFit/>
          </a:bodyPr>
          <a:lstStyle>
            <a:lvl1pPr lvl="0" algn="l">
              <a:lnSpc>
                <a:spcPct val="80000"/>
              </a:lnSpc>
              <a:spcBef>
                <a:spcPts val="0"/>
              </a:spcBef>
              <a:spcAft>
                <a:spcPts val="0"/>
              </a:spcAft>
              <a:buSzPts val="1400"/>
              <a:buNone/>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63" name="Google Shape;63;p20"/>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0"/>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ison" type="twoTxTwoObj">
  <p:cSld name="TWO_OBJECTS_WITH_TEXT">
    <p:spTree>
      <p:nvGrpSpPr>
        <p:cNvPr id="65" name="Shape 65"/>
        <p:cNvGrpSpPr/>
        <p:nvPr/>
      </p:nvGrpSpPr>
      <p:grpSpPr>
        <a:xfrm>
          <a:off x="0" y="0"/>
          <a:ext cx="0" cy="0"/>
          <a:chOff x="0" y="0"/>
          <a:chExt cx="0" cy="0"/>
        </a:xfrm>
      </p:grpSpPr>
      <p:sp>
        <p:nvSpPr>
          <p:cNvPr id="66" name="Google Shape;66;p21"/>
          <p:cNvSpPr txBox="1"/>
          <p:nvPr>
            <p:ph type="title"/>
          </p:nvPr>
        </p:nvSpPr>
        <p:spPr>
          <a:xfrm>
            <a:off x="457200" y="274638"/>
            <a:ext cx="8229600" cy="1143000"/>
          </a:xfrm>
          <a:prstGeom prst="rect">
            <a:avLst/>
          </a:prstGeom>
          <a:solidFill>
            <a:schemeClr val="lt1"/>
          </a:solidFill>
          <a:ln>
            <a:noFill/>
          </a:ln>
        </p:spPr>
        <p:txBody>
          <a:bodyPr anchorCtr="0" anchor="t" bIns="0" lIns="0" spcFirstLastPara="1" rIns="0" wrap="square" tIns="0">
            <a:spAutoFit/>
          </a:bodyPr>
          <a:lstStyle>
            <a:lvl1pPr lvl="0" algn="l">
              <a:lnSpc>
                <a:spcPct val="80000"/>
              </a:lnSpc>
              <a:spcBef>
                <a:spcPts val="0"/>
              </a:spcBef>
              <a:spcAft>
                <a:spcPts val="0"/>
              </a:spcAft>
              <a:buSzPts val="1400"/>
              <a:buNone/>
              <a:defRPr/>
            </a:lvl1pPr>
            <a:lvl2pPr lvl="1" algn="l">
              <a:lnSpc>
                <a:spcPct val="80000"/>
              </a:lnSpc>
              <a:spcBef>
                <a:spcPts val="0"/>
              </a:spcBef>
              <a:spcAft>
                <a:spcPts val="0"/>
              </a:spcAft>
              <a:buSzPts val="1400"/>
              <a:buNone/>
              <a:defRPr/>
            </a:lvl2pPr>
            <a:lvl3pPr lvl="2" algn="l">
              <a:lnSpc>
                <a:spcPct val="80000"/>
              </a:lnSpc>
              <a:spcBef>
                <a:spcPts val="0"/>
              </a:spcBef>
              <a:spcAft>
                <a:spcPts val="0"/>
              </a:spcAft>
              <a:buSzPts val="1400"/>
              <a:buNone/>
              <a:defRPr/>
            </a:lvl3pPr>
            <a:lvl4pPr lvl="3" algn="l">
              <a:lnSpc>
                <a:spcPct val="80000"/>
              </a:lnSpc>
              <a:spcBef>
                <a:spcPts val="0"/>
              </a:spcBef>
              <a:spcAft>
                <a:spcPts val="0"/>
              </a:spcAft>
              <a:buSzPts val="1400"/>
              <a:buNone/>
              <a:defRPr/>
            </a:lvl4pPr>
            <a:lvl5pPr lvl="4" algn="l">
              <a:lnSpc>
                <a:spcPct val="80000"/>
              </a:lnSpc>
              <a:spcBef>
                <a:spcPts val="0"/>
              </a:spcBef>
              <a:spcAft>
                <a:spcPts val="0"/>
              </a:spcAft>
              <a:buSzPts val="1400"/>
              <a:buNone/>
              <a:defRPr/>
            </a:lvl5pPr>
            <a:lvl6pPr lvl="5" algn="l">
              <a:lnSpc>
                <a:spcPct val="80000"/>
              </a:lnSpc>
              <a:spcBef>
                <a:spcPts val="0"/>
              </a:spcBef>
              <a:spcAft>
                <a:spcPts val="0"/>
              </a:spcAft>
              <a:buSzPts val="1400"/>
              <a:buNone/>
              <a:defRPr/>
            </a:lvl6pPr>
            <a:lvl7pPr lvl="6" algn="l">
              <a:lnSpc>
                <a:spcPct val="80000"/>
              </a:lnSpc>
              <a:spcBef>
                <a:spcPts val="0"/>
              </a:spcBef>
              <a:spcAft>
                <a:spcPts val="0"/>
              </a:spcAft>
              <a:buSzPts val="1400"/>
              <a:buNone/>
              <a:defRPr/>
            </a:lvl7pPr>
            <a:lvl8pPr lvl="7" algn="l">
              <a:lnSpc>
                <a:spcPct val="80000"/>
              </a:lnSpc>
              <a:spcBef>
                <a:spcPts val="0"/>
              </a:spcBef>
              <a:spcAft>
                <a:spcPts val="0"/>
              </a:spcAft>
              <a:buSzPts val="1400"/>
              <a:buNone/>
              <a:defRPr/>
            </a:lvl8pPr>
            <a:lvl9pPr lvl="8" algn="l">
              <a:lnSpc>
                <a:spcPct val="80000"/>
              </a:lnSpc>
              <a:spcBef>
                <a:spcPts val="0"/>
              </a:spcBef>
              <a:spcAft>
                <a:spcPts val="0"/>
              </a:spcAft>
              <a:buSzPts val="1400"/>
              <a:buNone/>
              <a:defRPr/>
            </a:lvl9pPr>
          </a:lstStyle>
          <a:p/>
        </p:txBody>
      </p:sp>
      <p:sp>
        <p:nvSpPr>
          <p:cNvPr id="67" name="Google Shape;67;p21"/>
          <p:cNvSpPr txBox="1"/>
          <p:nvPr>
            <p:ph idx="1" type="body"/>
          </p:nvPr>
        </p:nvSpPr>
        <p:spPr>
          <a:xfrm>
            <a:off x="457200" y="1535113"/>
            <a:ext cx="4040188" cy="6397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480"/>
              </a:spcBef>
              <a:spcAft>
                <a:spcPts val="0"/>
              </a:spcAft>
              <a:buSzPts val="2400"/>
              <a:buFont typeface="Arial"/>
              <a:buNone/>
              <a:defRPr b="1" sz="2400"/>
            </a:lvl1pPr>
            <a:lvl2pPr indent="-228600" lvl="1" marL="914400" algn="l">
              <a:lnSpc>
                <a:spcPct val="160000"/>
              </a:lnSpc>
              <a:spcBef>
                <a:spcPts val="400"/>
              </a:spcBef>
              <a:spcAft>
                <a:spcPts val="0"/>
              </a:spcAft>
              <a:buSzPts val="2000"/>
              <a:buFont typeface="Arial"/>
              <a:buNone/>
              <a:defRPr b="1" sz="2000"/>
            </a:lvl2pPr>
            <a:lvl3pPr indent="-228600" lvl="2" marL="1371600" algn="l">
              <a:lnSpc>
                <a:spcPct val="80000"/>
              </a:lnSpc>
              <a:spcBef>
                <a:spcPts val="360"/>
              </a:spcBef>
              <a:spcAft>
                <a:spcPts val="0"/>
              </a:spcAft>
              <a:buSzPts val="1800"/>
              <a:buFont typeface="Arial"/>
              <a:buNone/>
              <a:defRPr b="1" sz="1800"/>
            </a:lvl3pPr>
            <a:lvl4pPr indent="-228600" lvl="3" marL="1828800" algn="l">
              <a:lnSpc>
                <a:spcPct val="160000"/>
              </a:lnSpc>
              <a:spcBef>
                <a:spcPts val="320"/>
              </a:spcBef>
              <a:spcAft>
                <a:spcPts val="0"/>
              </a:spcAft>
              <a:buSzPts val="1600"/>
              <a:buFont typeface="Arial"/>
              <a:buNone/>
              <a:defRPr b="1" sz="1600"/>
            </a:lvl4pPr>
            <a:lvl5pPr indent="-228600" lvl="4" marL="2286000" algn="l">
              <a:lnSpc>
                <a:spcPct val="80000"/>
              </a:lnSpc>
              <a:spcBef>
                <a:spcPts val="320"/>
              </a:spcBef>
              <a:spcAft>
                <a:spcPts val="0"/>
              </a:spcAft>
              <a:buSzPts val="800"/>
              <a:buFont typeface="Arial"/>
              <a:buNone/>
              <a:defRPr b="1" sz="1600"/>
            </a:lvl5pPr>
            <a:lvl6pPr indent="-228600" lvl="5" marL="2743200" algn="l">
              <a:lnSpc>
                <a:spcPct val="80000"/>
              </a:lnSpc>
              <a:spcBef>
                <a:spcPts val="320"/>
              </a:spcBef>
              <a:spcAft>
                <a:spcPts val="0"/>
              </a:spcAft>
              <a:buSzPts val="800"/>
              <a:buFont typeface="Arial"/>
              <a:buNone/>
              <a:defRPr b="1" sz="1600"/>
            </a:lvl6pPr>
            <a:lvl7pPr indent="-228600" lvl="6" marL="3200400" algn="l">
              <a:lnSpc>
                <a:spcPct val="80000"/>
              </a:lnSpc>
              <a:spcBef>
                <a:spcPts val="320"/>
              </a:spcBef>
              <a:spcAft>
                <a:spcPts val="0"/>
              </a:spcAft>
              <a:buSzPts val="800"/>
              <a:buFont typeface="Arial"/>
              <a:buNone/>
              <a:defRPr b="1" sz="1600"/>
            </a:lvl7pPr>
            <a:lvl8pPr indent="-228600" lvl="7" marL="3657600" algn="l">
              <a:lnSpc>
                <a:spcPct val="80000"/>
              </a:lnSpc>
              <a:spcBef>
                <a:spcPts val="320"/>
              </a:spcBef>
              <a:spcAft>
                <a:spcPts val="0"/>
              </a:spcAft>
              <a:buSzPts val="800"/>
              <a:buFont typeface="Arial"/>
              <a:buNone/>
              <a:defRPr b="1" sz="1600"/>
            </a:lvl8pPr>
            <a:lvl9pPr indent="-228600" lvl="8" marL="4114800" algn="l">
              <a:lnSpc>
                <a:spcPct val="80000"/>
              </a:lnSpc>
              <a:spcBef>
                <a:spcPts val="320"/>
              </a:spcBef>
              <a:spcAft>
                <a:spcPts val="0"/>
              </a:spcAft>
              <a:buSzPts val="800"/>
              <a:buFont typeface="Arial"/>
              <a:buNone/>
              <a:defRPr b="1" sz="1600"/>
            </a:lvl9pPr>
          </a:lstStyle>
          <a:p/>
        </p:txBody>
      </p:sp>
      <p:sp>
        <p:nvSpPr>
          <p:cNvPr id="68" name="Google Shape;68;p21"/>
          <p:cNvSpPr txBox="1"/>
          <p:nvPr>
            <p:ph idx="2" type="body"/>
          </p:nvPr>
        </p:nvSpPr>
        <p:spPr>
          <a:xfrm>
            <a:off x="457200" y="2174875"/>
            <a:ext cx="4040188" cy="3951288"/>
          </a:xfrm>
          <a:prstGeom prst="rect">
            <a:avLst/>
          </a:prstGeom>
          <a:noFill/>
          <a:ln>
            <a:noFill/>
          </a:ln>
        </p:spPr>
        <p:txBody>
          <a:bodyPr anchorCtr="0" anchor="t" bIns="0" lIns="0" spcFirstLastPara="1" rIns="0" wrap="square" tIns="0">
            <a:noAutofit/>
          </a:bodyPr>
          <a:lstStyle>
            <a:lvl1pPr indent="-381000" lvl="0" marL="457200" algn="l">
              <a:lnSpc>
                <a:spcPct val="100000"/>
              </a:lnSpc>
              <a:spcBef>
                <a:spcPts val="480"/>
              </a:spcBef>
              <a:spcAft>
                <a:spcPts val="0"/>
              </a:spcAft>
              <a:buSzPts val="2400"/>
              <a:buFont typeface="Arial"/>
              <a:buChar char="•"/>
              <a:defRPr sz="2400"/>
            </a:lvl1pPr>
            <a:lvl2pPr indent="-355600" lvl="1" marL="914400" algn="l">
              <a:lnSpc>
                <a:spcPct val="160000"/>
              </a:lnSpc>
              <a:spcBef>
                <a:spcPts val="400"/>
              </a:spcBef>
              <a:spcAft>
                <a:spcPts val="0"/>
              </a:spcAft>
              <a:buSzPts val="2000"/>
              <a:buFont typeface="Arial"/>
              <a:buChar char="•"/>
              <a:defRPr sz="2000"/>
            </a:lvl2pPr>
            <a:lvl3pPr indent="-228600" lvl="2" marL="1371600" algn="l">
              <a:lnSpc>
                <a:spcPct val="80000"/>
              </a:lnSpc>
              <a:spcBef>
                <a:spcPts val="360"/>
              </a:spcBef>
              <a:spcAft>
                <a:spcPts val="0"/>
              </a:spcAft>
              <a:buSzPts val="1400"/>
              <a:buNone/>
              <a:defRPr sz="1800"/>
            </a:lvl3pPr>
            <a:lvl4pPr indent="-330200" lvl="3" marL="1828800" algn="l">
              <a:lnSpc>
                <a:spcPct val="160000"/>
              </a:lnSpc>
              <a:spcBef>
                <a:spcPts val="320"/>
              </a:spcBef>
              <a:spcAft>
                <a:spcPts val="0"/>
              </a:spcAft>
              <a:buSzPts val="1600"/>
              <a:buFont typeface="Arial"/>
              <a:buChar char="•"/>
              <a:defRPr sz="1600"/>
            </a:lvl4pPr>
            <a:lvl5pPr indent="-228600" lvl="4" marL="2286000" algn="l">
              <a:lnSpc>
                <a:spcPct val="80000"/>
              </a:lnSpc>
              <a:spcBef>
                <a:spcPts val="320"/>
              </a:spcBef>
              <a:spcAft>
                <a:spcPts val="0"/>
              </a:spcAft>
              <a:buSzPts val="1400"/>
              <a:buNone/>
              <a:defRPr sz="1600"/>
            </a:lvl5pPr>
            <a:lvl6pPr indent="-228600" lvl="5" marL="2743200" algn="l">
              <a:lnSpc>
                <a:spcPct val="80000"/>
              </a:lnSpc>
              <a:spcBef>
                <a:spcPts val="320"/>
              </a:spcBef>
              <a:spcAft>
                <a:spcPts val="0"/>
              </a:spcAft>
              <a:buSzPts val="1400"/>
              <a:buNone/>
              <a:defRPr sz="1600"/>
            </a:lvl6pPr>
            <a:lvl7pPr indent="-228600" lvl="6" marL="3200400" algn="l">
              <a:lnSpc>
                <a:spcPct val="80000"/>
              </a:lnSpc>
              <a:spcBef>
                <a:spcPts val="320"/>
              </a:spcBef>
              <a:spcAft>
                <a:spcPts val="0"/>
              </a:spcAft>
              <a:buSzPts val="1400"/>
              <a:buNone/>
              <a:defRPr sz="1600"/>
            </a:lvl7pPr>
            <a:lvl8pPr indent="-228600" lvl="7" marL="3657600" algn="l">
              <a:lnSpc>
                <a:spcPct val="80000"/>
              </a:lnSpc>
              <a:spcBef>
                <a:spcPts val="320"/>
              </a:spcBef>
              <a:spcAft>
                <a:spcPts val="0"/>
              </a:spcAft>
              <a:buSzPts val="1400"/>
              <a:buNone/>
              <a:defRPr sz="1600"/>
            </a:lvl8pPr>
            <a:lvl9pPr indent="-228600" lvl="8" marL="4114800" algn="l">
              <a:lnSpc>
                <a:spcPct val="80000"/>
              </a:lnSpc>
              <a:spcBef>
                <a:spcPts val="320"/>
              </a:spcBef>
              <a:spcAft>
                <a:spcPts val="0"/>
              </a:spcAft>
              <a:buSzPts val="1400"/>
              <a:buNone/>
              <a:defRPr sz="1600"/>
            </a:lvl9pPr>
          </a:lstStyle>
          <a:p/>
        </p:txBody>
      </p:sp>
      <p:sp>
        <p:nvSpPr>
          <p:cNvPr id="69" name="Google Shape;69;p21"/>
          <p:cNvSpPr txBox="1"/>
          <p:nvPr>
            <p:ph idx="3" type="body"/>
          </p:nvPr>
        </p:nvSpPr>
        <p:spPr>
          <a:xfrm>
            <a:off x="4645025" y="1535113"/>
            <a:ext cx="4041775" cy="6397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480"/>
              </a:spcBef>
              <a:spcAft>
                <a:spcPts val="0"/>
              </a:spcAft>
              <a:buSzPts val="2400"/>
              <a:buFont typeface="Arial"/>
              <a:buNone/>
              <a:defRPr b="1" sz="2400"/>
            </a:lvl1pPr>
            <a:lvl2pPr indent="-228600" lvl="1" marL="914400" algn="l">
              <a:lnSpc>
                <a:spcPct val="160000"/>
              </a:lnSpc>
              <a:spcBef>
                <a:spcPts val="400"/>
              </a:spcBef>
              <a:spcAft>
                <a:spcPts val="0"/>
              </a:spcAft>
              <a:buSzPts val="2000"/>
              <a:buFont typeface="Arial"/>
              <a:buNone/>
              <a:defRPr b="1" sz="2000"/>
            </a:lvl2pPr>
            <a:lvl3pPr indent="-228600" lvl="2" marL="1371600" algn="l">
              <a:lnSpc>
                <a:spcPct val="80000"/>
              </a:lnSpc>
              <a:spcBef>
                <a:spcPts val="360"/>
              </a:spcBef>
              <a:spcAft>
                <a:spcPts val="0"/>
              </a:spcAft>
              <a:buSzPts val="1800"/>
              <a:buFont typeface="Arial"/>
              <a:buNone/>
              <a:defRPr b="1" sz="1800"/>
            </a:lvl3pPr>
            <a:lvl4pPr indent="-228600" lvl="3" marL="1828800" algn="l">
              <a:lnSpc>
                <a:spcPct val="160000"/>
              </a:lnSpc>
              <a:spcBef>
                <a:spcPts val="320"/>
              </a:spcBef>
              <a:spcAft>
                <a:spcPts val="0"/>
              </a:spcAft>
              <a:buSzPts val="1600"/>
              <a:buFont typeface="Arial"/>
              <a:buNone/>
              <a:defRPr b="1" sz="1600"/>
            </a:lvl4pPr>
            <a:lvl5pPr indent="-228600" lvl="4" marL="2286000" algn="l">
              <a:lnSpc>
                <a:spcPct val="80000"/>
              </a:lnSpc>
              <a:spcBef>
                <a:spcPts val="320"/>
              </a:spcBef>
              <a:spcAft>
                <a:spcPts val="0"/>
              </a:spcAft>
              <a:buSzPts val="800"/>
              <a:buFont typeface="Arial"/>
              <a:buNone/>
              <a:defRPr b="1" sz="1600"/>
            </a:lvl5pPr>
            <a:lvl6pPr indent="-228600" lvl="5" marL="2743200" algn="l">
              <a:lnSpc>
                <a:spcPct val="80000"/>
              </a:lnSpc>
              <a:spcBef>
                <a:spcPts val="320"/>
              </a:spcBef>
              <a:spcAft>
                <a:spcPts val="0"/>
              </a:spcAft>
              <a:buSzPts val="800"/>
              <a:buFont typeface="Arial"/>
              <a:buNone/>
              <a:defRPr b="1" sz="1600"/>
            </a:lvl6pPr>
            <a:lvl7pPr indent="-228600" lvl="6" marL="3200400" algn="l">
              <a:lnSpc>
                <a:spcPct val="80000"/>
              </a:lnSpc>
              <a:spcBef>
                <a:spcPts val="320"/>
              </a:spcBef>
              <a:spcAft>
                <a:spcPts val="0"/>
              </a:spcAft>
              <a:buSzPts val="800"/>
              <a:buFont typeface="Arial"/>
              <a:buNone/>
              <a:defRPr b="1" sz="1600"/>
            </a:lvl7pPr>
            <a:lvl8pPr indent="-228600" lvl="7" marL="3657600" algn="l">
              <a:lnSpc>
                <a:spcPct val="80000"/>
              </a:lnSpc>
              <a:spcBef>
                <a:spcPts val="320"/>
              </a:spcBef>
              <a:spcAft>
                <a:spcPts val="0"/>
              </a:spcAft>
              <a:buSzPts val="800"/>
              <a:buFont typeface="Arial"/>
              <a:buNone/>
              <a:defRPr b="1" sz="1600"/>
            </a:lvl8pPr>
            <a:lvl9pPr indent="-228600" lvl="8" marL="4114800" algn="l">
              <a:lnSpc>
                <a:spcPct val="80000"/>
              </a:lnSpc>
              <a:spcBef>
                <a:spcPts val="320"/>
              </a:spcBef>
              <a:spcAft>
                <a:spcPts val="0"/>
              </a:spcAft>
              <a:buSzPts val="800"/>
              <a:buFont typeface="Arial"/>
              <a:buNone/>
              <a:defRPr b="1" sz="1600"/>
            </a:lvl9pPr>
          </a:lstStyle>
          <a:p/>
        </p:txBody>
      </p:sp>
      <p:sp>
        <p:nvSpPr>
          <p:cNvPr id="70" name="Google Shape;70;p21"/>
          <p:cNvSpPr txBox="1"/>
          <p:nvPr>
            <p:ph idx="4" type="body"/>
          </p:nvPr>
        </p:nvSpPr>
        <p:spPr>
          <a:xfrm>
            <a:off x="4645025" y="2174875"/>
            <a:ext cx="4041775" cy="3951288"/>
          </a:xfrm>
          <a:prstGeom prst="rect">
            <a:avLst/>
          </a:prstGeom>
          <a:noFill/>
          <a:ln>
            <a:noFill/>
          </a:ln>
        </p:spPr>
        <p:txBody>
          <a:bodyPr anchorCtr="0" anchor="t" bIns="0" lIns="0" spcFirstLastPara="1" rIns="0" wrap="square" tIns="0">
            <a:noAutofit/>
          </a:bodyPr>
          <a:lstStyle>
            <a:lvl1pPr indent="-381000" lvl="0" marL="457200" algn="l">
              <a:lnSpc>
                <a:spcPct val="100000"/>
              </a:lnSpc>
              <a:spcBef>
                <a:spcPts val="480"/>
              </a:spcBef>
              <a:spcAft>
                <a:spcPts val="0"/>
              </a:spcAft>
              <a:buSzPts val="2400"/>
              <a:buFont typeface="Arial"/>
              <a:buChar char="•"/>
              <a:defRPr sz="2400"/>
            </a:lvl1pPr>
            <a:lvl2pPr indent="-355600" lvl="1" marL="914400" algn="l">
              <a:lnSpc>
                <a:spcPct val="160000"/>
              </a:lnSpc>
              <a:spcBef>
                <a:spcPts val="400"/>
              </a:spcBef>
              <a:spcAft>
                <a:spcPts val="0"/>
              </a:spcAft>
              <a:buSzPts val="2000"/>
              <a:buFont typeface="Arial"/>
              <a:buChar char="•"/>
              <a:defRPr sz="2000"/>
            </a:lvl2pPr>
            <a:lvl3pPr indent="-228600" lvl="2" marL="1371600" algn="l">
              <a:lnSpc>
                <a:spcPct val="80000"/>
              </a:lnSpc>
              <a:spcBef>
                <a:spcPts val="360"/>
              </a:spcBef>
              <a:spcAft>
                <a:spcPts val="0"/>
              </a:spcAft>
              <a:buSzPts val="1400"/>
              <a:buNone/>
              <a:defRPr sz="1800"/>
            </a:lvl3pPr>
            <a:lvl4pPr indent="-330200" lvl="3" marL="1828800" algn="l">
              <a:lnSpc>
                <a:spcPct val="160000"/>
              </a:lnSpc>
              <a:spcBef>
                <a:spcPts val="320"/>
              </a:spcBef>
              <a:spcAft>
                <a:spcPts val="0"/>
              </a:spcAft>
              <a:buSzPts val="1600"/>
              <a:buFont typeface="Arial"/>
              <a:buChar char="•"/>
              <a:defRPr sz="1600"/>
            </a:lvl4pPr>
            <a:lvl5pPr indent="-228600" lvl="4" marL="2286000" algn="l">
              <a:lnSpc>
                <a:spcPct val="80000"/>
              </a:lnSpc>
              <a:spcBef>
                <a:spcPts val="320"/>
              </a:spcBef>
              <a:spcAft>
                <a:spcPts val="0"/>
              </a:spcAft>
              <a:buSzPts val="1400"/>
              <a:buNone/>
              <a:defRPr sz="1600"/>
            </a:lvl5pPr>
            <a:lvl6pPr indent="-228600" lvl="5" marL="2743200" algn="l">
              <a:lnSpc>
                <a:spcPct val="80000"/>
              </a:lnSpc>
              <a:spcBef>
                <a:spcPts val="320"/>
              </a:spcBef>
              <a:spcAft>
                <a:spcPts val="0"/>
              </a:spcAft>
              <a:buSzPts val="1400"/>
              <a:buNone/>
              <a:defRPr sz="1600"/>
            </a:lvl6pPr>
            <a:lvl7pPr indent="-228600" lvl="6" marL="3200400" algn="l">
              <a:lnSpc>
                <a:spcPct val="80000"/>
              </a:lnSpc>
              <a:spcBef>
                <a:spcPts val="320"/>
              </a:spcBef>
              <a:spcAft>
                <a:spcPts val="0"/>
              </a:spcAft>
              <a:buSzPts val="1400"/>
              <a:buNone/>
              <a:defRPr sz="1600"/>
            </a:lvl7pPr>
            <a:lvl8pPr indent="-228600" lvl="7" marL="3657600" algn="l">
              <a:lnSpc>
                <a:spcPct val="80000"/>
              </a:lnSpc>
              <a:spcBef>
                <a:spcPts val="320"/>
              </a:spcBef>
              <a:spcAft>
                <a:spcPts val="0"/>
              </a:spcAft>
              <a:buSzPts val="1400"/>
              <a:buNone/>
              <a:defRPr sz="1600"/>
            </a:lvl8pPr>
            <a:lvl9pPr indent="-228600" lvl="8" marL="4114800" algn="l">
              <a:lnSpc>
                <a:spcPct val="80000"/>
              </a:lnSpc>
              <a:spcBef>
                <a:spcPts val="320"/>
              </a:spcBef>
              <a:spcAft>
                <a:spcPts val="0"/>
              </a:spcAft>
              <a:buSzPts val="1400"/>
              <a:buNone/>
              <a:defRPr sz="1600"/>
            </a:lvl9pPr>
          </a:lstStyle>
          <a:p/>
        </p:txBody>
      </p:sp>
      <p:sp>
        <p:nvSpPr>
          <p:cNvPr id="71" name="Google Shape;71;p21"/>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algn="ctr">
              <a:lnSpc>
                <a:spcPct val="100000"/>
              </a:lnSpc>
              <a:spcBef>
                <a:spcPts val="0"/>
              </a:spcBef>
              <a:spcAft>
                <a:spcPts val="0"/>
              </a:spcAft>
              <a:buSzPts val="1400"/>
              <a:buNone/>
              <a:defRPr i="1" sz="900">
                <a:latin typeface="Verdana"/>
                <a:ea typeface="Verdana"/>
                <a:cs typeface="Verdana"/>
                <a:sym typeface="Verdan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1"/>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image" Target="../media/image3.jpg"/><Relationship Id="rId3" Type="http://schemas.openxmlformats.org/officeDocument/2006/relationships/image" Target="../media/image1.jpg"/><Relationship Id="rId4" Type="http://schemas.openxmlformats.org/officeDocument/2006/relationships/slideLayout" Target="../slideLayouts/slideLayout1.xml"/><Relationship Id="rId5"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jpg"/><Relationship Id="rId2" Type="http://schemas.openxmlformats.org/officeDocument/2006/relationships/image" Target="../media/image3.jpg"/><Relationship Id="rId3" Type="http://schemas.openxmlformats.org/officeDocument/2006/relationships/image" Target="../media/image1.jpg"/><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3.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fond ppt" id="10" name="Google Shape;10;p11"/>
          <p:cNvPicPr preferRelativeResize="0"/>
          <p:nvPr/>
        </p:nvPicPr>
        <p:blipFill rotWithShape="1">
          <a:blip r:embed="rId1">
            <a:alphaModFix/>
          </a:blip>
          <a:srcRect b="0" l="0" r="0" t="0"/>
          <a:stretch/>
        </p:blipFill>
        <p:spPr>
          <a:xfrm>
            <a:off x="0" y="0"/>
            <a:ext cx="9144000" cy="6858000"/>
          </a:xfrm>
          <a:prstGeom prst="rect">
            <a:avLst/>
          </a:prstGeom>
          <a:noFill/>
          <a:ln>
            <a:noFill/>
          </a:ln>
        </p:spPr>
      </p:pic>
      <p:pic>
        <p:nvPicPr>
          <p:cNvPr descr="corner" id="11" name="Google Shape;11;p11"/>
          <p:cNvPicPr preferRelativeResize="0"/>
          <p:nvPr/>
        </p:nvPicPr>
        <p:blipFill rotWithShape="1">
          <a:blip r:embed="rId2">
            <a:alphaModFix/>
          </a:blip>
          <a:srcRect b="0" l="0" r="0" t="0"/>
          <a:stretch/>
        </p:blipFill>
        <p:spPr>
          <a:xfrm>
            <a:off x="0" y="5843587"/>
            <a:ext cx="1809750" cy="1014412"/>
          </a:xfrm>
          <a:prstGeom prst="rect">
            <a:avLst/>
          </a:prstGeom>
          <a:noFill/>
          <a:ln>
            <a:noFill/>
          </a:ln>
        </p:spPr>
      </p:pic>
      <p:pic>
        <p:nvPicPr>
          <p:cNvPr descr="ffs" id="12" name="Google Shape;12;p11"/>
          <p:cNvPicPr preferRelativeResize="0"/>
          <p:nvPr/>
        </p:nvPicPr>
        <p:blipFill rotWithShape="1">
          <a:blip r:embed="rId3">
            <a:alphaModFix/>
          </a:blip>
          <a:srcRect b="0" l="0" r="0" t="0"/>
          <a:stretch/>
        </p:blipFill>
        <p:spPr>
          <a:xfrm>
            <a:off x="7696200" y="381000"/>
            <a:ext cx="1295400" cy="1123950"/>
          </a:xfrm>
          <a:prstGeom prst="rect">
            <a:avLst/>
          </a:prstGeom>
          <a:noFill/>
          <a:ln>
            <a:noFill/>
          </a:ln>
        </p:spPr>
      </p:pic>
      <p:sp>
        <p:nvSpPr>
          <p:cNvPr id="13" name="Google Shape;13;p11"/>
          <p:cNvSpPr txBox="1"/>
          <p:nvPr>
            <p:ph idx="1" type="body"/>
          </p:nvPr>
        </p:nvSpPr>
        <p:spPr>
          <a:xfrm>
            <a:off x="1371600" y="1828800"/>
            <a:ext cx="6340475" cy="3962400"/>
          </a:xfrm>
          <a:prstGeom prst="rect">
            <a:avLst/>
          </a:prstGeom>
          <a:noFill/>
          <a:ln>
            <a:noFill/>
          </a:ln>
        </p:spPr>
        <p:txBody>
          <a:bodyPr anchorCtr="0" anchor="t" bIns="0" lIns="0" spcFirstLastPara="1" rIns="0" wrap="square" tIns="0">
            <a:noAutofit/>
          </a:bodyPr>
          <a:lstStyle>
            <a:lvl1pPr indent="-381000" lvl="0" marL="457200" marR="0" rtl="0" algn="l">
              <a:lnSpc>
                <a:spcPct val="100000"/>
              </a:lnSpc>
              <a:spcBef>
                <a:spcPts val="480"/>
              </a:spcBef>
              <a:spcAft>
                <a:spcPts val="0"/>
              </a:spcAft>
              <a:buClr>
                <a:srgbClr val="118B9D"/>
              </a:buClr>
              <a:buSzPts val="2400"/>
              <a:buFont typeface="Arial"/>
              <a:buChar char="•"/>
              <a:defRPr b="1" i="0" sz="2400" u="none" cap="none" strike="noStrike">
                <a:solidFill>
                  <a:srgbClr val="C85014"/>
                </a:solidFill>
                <a:latin typeface="Arial"/>
                <a:ea typeface="Arial"/>
                <a:cs typeface="Arial"/>
                <a:sym typeface="Arial"/>
              </a:defRPr>
            </a:lvl1pPr>
            <a:lvl2pPr indent="-342900" lvl="1" marL="914400" marR="0" rtl="0" algn="l">
              <a:lnSpc>
                <a:spcPct val="160000"/>
              </a:lnSpc>
              <a:spcBef>
                <a:spcPts val="360"/>
              </a:spcBef>
              <a:spcAft>
                <a:spcPts val="0"/>
              </a:spcAft>
              <a:buClr>
                <a:srgbClr val="C84E19"/>
              </a:buClr>
              <a:buSzPts val="1800"/>
              <a:buFont typeface="Arial"/>
              <a:buChar char="•"/>
              <a:defRPr b="1" i="0" sz="1800" u="none" cap="none" strike="noStrike">
                <a:solidFill>
                  <a:schemeClr val="dk1"/>
                </a:solidFill>
                <a:latin typeface="Arial"/>
                <a:ea typeface="Arial"/>
                <a:cs typeface="Arial"/>
                <a:sym typeface="Arial"/>
              </a:defRPr>
            </a:lvl2pPr>
            <a:lvl3pPr indent="-228600" lvl="2" marL="1371600" marR="0" rtl="0" algn="l">
              <a:lnSpc>
                <a:spcPct val="80000"/>
              </a:lnSpc>
              <a:spcBef>
                <a:spcPts val="320"/>
              </a:spcBef>
              <a:spcAft>
                <a:spcPts val="0"/>
              </a:spcAft>
              <a:buClr>
                <a:srgbClr val="000000"/>
              </a:buClr>
              <a:buSzPts val="1400"/>
              <a:buFont typeface="Arial"/>
              <a:buNone/>
              <a:defRPr b="0" i="0" sz="1600" u="none" cap="none" strike="noStrike">
                <a:solidFill>
                  <a:schemeClr val="dk1"/>
                </a:solidFill>
                <a:latin typeface="Arial"/>
                <a:ea typeface="Arial"/>
                <a:cs typeface="Arial"/>
                <a:sym typeface="Arial"/>
              </a:defRPr>
            </a:lvl3pPr>
            <a:lvl4pPr indent="-317500" lvl="3" marL="1828800" marR="0" rtl="0" algn="l">
              <a:lnSpc>
                <a:spcPct val="160000"/>
              </a:lnSpc>
              <a:spcBef>
                <a:spcPts val="280"/>
              </a:spcBef>
              <a:spcAft>
                <a:spcPts val="0"/>
              </a:spcAft>
              <a:buClr>
                <a:schemeClr val="dk1"/>
              </a:buClr>
              <a:buSzPts val="1400"/>
              <a:buFont typeface="Arial"/>
              <a:buChar char="•"/>
              <a:defRPr b="1" i="1" sz="1400" u="none" cap="none" strike="noStrike">
                <a:solidFill>
                  <a:schemeClr val="dk1"/>
                </a:solidFill>
                <a:latin typeface="Arial"/>
                <a:ea typeface="Arial"/>
                <a:cs typeface="Arial"/>
                <a:sym typeface="Arial"/>
              </a:defRPr>
            </a:lvl4pPr>
            <a:lvl5pPr indent="-228600" lvl="4" marL="22860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5pPr>
            <a:lvl6pPr indent="-228600" lvl="5" marL="27432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6pPr>
            <a:lvl7pPr indent="-228600" lvl="6" marL="32004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7pPr>
            <a:lvl8pPr indent="-228600" lvl="7" marL="36576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8pPr>
            <a:lvl9pPr indent="-228600" lvl="8" marL="41148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9pPr>
          </a:lstStyle>
          <a:p/>
        </p:txBody>
      </p:sp>
      <p:sp>
        <p:nvSpPr>
          <p:cNvPr id="14" name="Google Shape;14;p11"/>
          <p:cNvSpPr txBox="1"/>
          <p:nvPr>
            <p:ph type="title"/>
          </p:nvPr>
        </p:nvSpPr>
        <p:spPr>
          <a:xfrm>
            <a:off x="1371600" y="482600"/>
            <a:ext cx="6035675" cy="439737"/>
          </a:xfrm>
          <a:prstGeom prst="rect">
            <a:avLst/>
          </a:prstGeom>
          <a:solidFill>
            <a:schemeClr val="lt1"/>
          </a:solidFill>
          <a:ln>
            <a:noFill/>
          </a:ln>
        </p:spPr>
        <p:txBody>
          <a:bodyPr anchorCtr="0" anchor="t" bIns="0" lIns="0" spcFirstLastPara="1" rIns="0" wrap="square" tIns="0">
            <a:spAutoFit/>
          </a:bodyPr>
          <a:lstStyle>
            <a:lvl1pPr lvl="0"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1pPr>
            <a:lvl2pPr lvl="1"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2pPr>
            <a:lvl3pPr lvl="2"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3pPr>
            <a:lvl4pPr lvl="3"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4pPr>
            <a:lvl5pPr lvl="4"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5pPr>
            <a:lvl6pPr lvl="5"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6pPr>
            <a:lvl7pPr lvl="6"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7pPr>
            <a:lvl8pPr lvl="7"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8pPr>
            <a:lvl9pPr lvl="8"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9pPr>
          </a:lstStyle>
          <a:p/>
        </p:txBody>
      </p:sp>
      <p:sp>
        <p:nvSpPr>
          <p:cNvPr id="15" name="Google Shape;15;p11"/>
          <p:cNvSpPr txBox="1"/>
          <p:nvPr>
            <p:ph idx="11" type="ftr"/>
          </p:nvPr>
        </p:nvSpPr>
        <p:spPr>
          <a:xfrm>
            <a:off x="1906587" y="6570662"/>
            <a:ext cx="5326062" cy="287337"/>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1400"/>
              <a:buFont typeface="Arial"/>
              <a:buNone/>
              <a:defRPr b="0" i="1" sz="900" u="none" cap="none" strike="noStrike">
                <a:solidFill>
                  <a:schemeClr val="dk1"/>
                </a:solidFill>
                <a:latin typeface="Verdana"/>
                <a:ea typeface="Verdana"/>
                <a:cs typeface="Verdana"/>
                <a:sym typeface="Verdana"/>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9pPr>
          </a:lstStyle>
          <a:p/>
        </p:txBody>
      </p:sp>
      <p:sp>
        <p:nvSpPr>
          <p:cNvPr id="16" name="Google Shape;16;p11"/>
          <p:cNvSpPr txBox="1"/>
          <p:nvPr>
            <p:ph idx="12" type="sldNum"/>
          </p:nvPr>
        </p:nvSpPr>
        <p:spPr>
          <a:xfrm>
            <a:off x="8305800" y="6494462"/>
            <a:ext cx="719137" cy="287337"/>
          </a:xfrm>
          <a:prstGeom prst="rect">
            <a:avLst/>
          </a:prstGeom>
          <a:noFill/>
          <a:ln>
            <a:noFill/>
          </a:ln>
        </p:spPr>
        <p:txBody>
          <a:bodyPr anchorCtr="0" anchor="ctr" bIns="0" lIns="0" spcFirstLastPara="1" rIns="0" wrap="square" tIns="0">
            <a:noAutofit/>
          </a:bodyPr>
          <a:lstStyle>
            <a:lvl1pPr indent="0" lvl="0"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 name="Shape 22"/>
        <p:cNvGrpSpPr/>
        <p:nvPr/>
      </p:nvGrpSpPr>
      <p:grpSpPr>
        <a:xfrm>
          <a:off x="0" y="0"/>
          <a:ext cx="0" cy="0"/>
          <a:chOff x="0" y="0"/>
          <a:chExt cx="0" cy="0"/>
        </a:xfrm>
      </p:grpSpPr>
      <p:pic>
        <p:nvPicPr>
          <p:cNvPr descr="fond ppt" id="23" name="Google Shape;23;p13"/>
          <p:cNvPicPr preferRelativeResize="0"/>
          <p:nvPr/>
        </p:nvPicPr>
        <p:blipFill rotWithShape="1">
          <a:blip r:embed="rId1">
            <a:alphaModFix/>
          </a:blip>
          <a:srcRect b="0" l="0" r="0" t="0"/>
          <a:stretch/>
        </p:blipFill>
        <p:spPr>
          <a:xfrm>
            <a:off x="0" y="0"/>
            <a:ext cx="9144000" cy="6858000"/>
          </a:xfrm>
          <a:prstGeom prst="rect">
            <a:avLst/>
          </a:prstGeom>
          <a:noFill/>
          <a:ln>
            <a:noFill/>
          </a:ln>
        </p:spPr>
      </p:pic>
      <p:sp>
        <p:nvSpPr>
          <p:cNvPr id="24" name="Google Shape;24;p13"/>
          <p:cNvSpPr txBox="1"/>
          <p:nvPr>
            <p:ph idx="1" type="body"/>
          </p:nvPr>
        </p:nvSpPr>
        <p:spPr>
          <a:xfrm>
            <a:off x="1371600" y="1828800"/>
            <a:ext cx="6340475" cy="3962400"/>
          </a:xfrm>
          <a:prstGeom prst="rect">
            <a:avLst/>
          </a:prstGeom>
          <a:noFill/>
          <a:ln>
            <a:noFill/>
          </a:ln>
        </p:spPr>
        <p:txBody>
          <a:bodyPr anchorCtr="0" anchor="t" bIns="0" lIns="0" spcFirstLastPara="1" rIns="0" wrap="square" tIns="0">
            <a:noAutofit/>
          </a:bodyPr>
          <a:lstStyle>
            <a:lvl1pPr indent="-381000" lvl="0" marL="457200" marR="0" rtl="0" algn="l">
              <a:lnSpc>
                <a:spcPct val="100000"/>
              </a:lnSpc>
              <a:spcBef>
                <a:spcPts val="480"/>
              </a:spcBef>
              <a:spcAft>
                <a:spcPts val="0"/>
              </a:spcAft>
              <a:buClr>
                <a:srgbClr val="118B9D"/>
              </a:buClr>
              <a:buSzPts val="2400"/>
              <a:buFont typeface="Arial"/>
              <a:buChar char="•"/>
              <a:defRPr b="1" i="0" sz="2400" u="none" cap="none" strike="noStrike">
                <a:solidFill>
                  <a:srgbClr val="C85014"/>
                </a:solidFill>
                <a:latin typeface="Arial"/>
                <a:ea typeface="Arial"/>
                <a:cs typeface="Arial"/>
                <a:sym typeface="Arial"/>
              </a:defRPr>
            </a:lvl1pPr>
            <a:lvl2pPr indent="-342900" lvl="1" marL="914400" marR="0" rtl="0" algn="l">
              <a:lnSpc>
                <a:spcPct val="160000"/>
              </a:lnSpc>
              <a:spcBef>
                <a:spcPts val="360"/>
              </a:spcBef>
              <a:spcAft>
                <a:spcPts val="0"/>
              </a:spcAft>
              <a:buClr>
                <a:srgbClr val="C84E19"/>
              </a:buClr>
              <a:buSzPts val="1800"/>
              <a:buFont typeface="Arial"/>
              <a:buChar char="•"/>
              <a:defRPr b="1" i="0" sz="1800" u="none" cap="none" strike="noStrike">
                <a:solidFill>
                  <a:schemeClr val="dk1"/>
                </a:solidFill>
                <a:latin typeface="Arial"/>
                <a:ea typeface="Arial"/>
                <a:cs typeface="Arial"/>
                <a:sym typeface="Arial"/>
              </a:defRPr>
            </a:lvl2pPr>
            <a:lvl3pPr indent="-228600" lvl="2" marL="1371600" marR="0" rtl="0" algn="l">
              <a:lnSpc>
                <a:spcPct val="80000"/>
              </a:lnSpc>
              <a:spcBef>
                <a:spcPts val="320"/>
              </a:spcBef>
              <a:spcAft>
                <a:spcPts val="0"/>
              </a:spcAft>
              <a:buClr>
                <a:srgbClr val="000000"/>
              </a:buClr>
              <a:buSzPts val="1400"/>
              <a:buFont typeface="Arial"/>
              <a:buNone/>
              <a:defRPr b="0" i="0" sz="1600" u="none" cap="none" strike="noStrike">
                <a:solidFill>
                  <a:schemeClr val="dk1"/>
                </a:solidFill>
                <a:latin typeface="Arial"/>
                <a:ea typeface="Arial"/>
                <a:cs typeface="Arial"/>
                <a:sym typeface="Arial"/>
              </a:defRPr>
            </a:lvl3pPr>
            <a:lvl4pPr indent="-317500" lvl="3" marL="1828800" marR="0" rtl="0" algn="l">
              <a:lnSpc>
                <a:spcPct val="160000"/>
              </a:lnSpc>
              <a:spcBef>
                <a:spcPts val="280"/>
              </a:spcBef>
              <a:spcAft>
                <a:spcPts val="0"/>
              </a:spcAft>
              <a:buClr>
                <a:schemeClr val="dk1"/>
              </a:buClr>
              <a:buSzPts val="1400"/>
              <a:buFont typeface="Arial"/>
              <a:buChar char="•"/>
              <a:defRPr b="1" i="1" sz="1400" u="none" cap="none" strike="noStrike">
                <a:solidFill>
                  <a:schemeClr val="dk1"/>
                </a:solidFill>
                <a:latin typeface="Arial"/>
                <a:ea typeface="Arial"/>
                <a:cs typeface="Arial"/>
                <a:sym typeface="Arial"/>
              </a:defRPr>
            </a:lvl4pPr>
            <a:lvl5pPr indent="-228600" lvl="4" marL="22860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5pPr>
            <a:lvl6pPr indent="-228600" lvl="5" marL="27432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6pPr>
            <a:lvl7pPr indent="-228600" lvl="6" marL="32004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7pPr>
            <a:lvl8pPr indent="-228600" lvl="7" marL="36576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8pPr>
            <a:lvl9pPr indent="-228600" lvl="8" marL="4114800" marR="0" rtl="0" algn="l">
              <a:lnSpc>
                <a:spcPct val="80000"/>
              </a:lnSpc>
              <a:spcBef>
                <a:spcPts val="280"/>
              </a:spcBef>
              <a:spcAft>
                <a:spcPts val="0"/>
              </a:spcAft>
              <a:buClr>
                <a:srgbClr val="000000"/>
              </a:buClr>
              <a:buSzPts val="1400"/>
              <a:buFont typeface="Arial"/>
              <a:buNone/>
              <a:defRPr b="0" i="1" sz="1400" u="none" cap="none" strike="noStrike">
                <a:solidFill>
                  <a:schemeClr val="dk1"/>
                </a:solidFill>
                <a:latin typeface="Arial"/>
                <a:ea typeface="Arial"/>
                <a:cs typeface="Arial"/>
                <a:sym typeface="Arial"/>
              </a:defRPr>
            </a:lvl9pPr>
          </a:lstStyle>
          <a:p/>
        </p:txBody>
      </p:sp>
      <p:sp>
        <p:nvSpPr>
          <p:cNvPr id="25" name="Google Shape;25;p13"/>
          <p:cNvSpPr txBox="1"/>
          <p:nvPr>
            <p:ph idx="11" type="ftr"/>
          </p:nvPr>
        </p:nvSpPr>
        <p:spPr>
          <a:xfrm>
            <a:off x="1906587" y="6570662"/>
            <a:ext cx="5254625" cy="287337"/>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1400"/>
              <a:buFont typeface="Arial"/>
              <a:buNone/>
              <a:defRPr b="0" i="1" sz="900" u="none" cap="none" strike="noStrike">
                <a:solidFill>
                  <a:schemeClr val="dk1"/>
                </a:solidFill>
                <a:latin typeface="Verdana"/>
                <a:ea typeface="Verdana"/>
                <a:cs typeface="Verdana"/>
                <a:sym typeface="Verdana"/>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Arial"/>
                <a:ea typeface="Arial"/>
                <a:cs typeface="Arial"/>
                <a:sym typeface="Arial"/>
              </a:defRPr>
            </a:lvl9pPr>
          </a:lstStyle>
          <a:p/>
        </p:txBody>
      </p:sp>
      <p:sp>
        <p:nvSpPr>
          <p:cNvPr id="26" name="Google Shape;26;p13"/>
          <p:cNvSpPr txBox="1"/>
          <p:nvPr>
            <p:ph idx="12" type="sldNum"/>
          </p:nvPr>
        </p:nvSpPr>
        <p:spPr>
          <a:xfrm>
            <a:off x="8305800" y="6518275"/>
            <a:ext cx="719137" cy="287337"/>
          </a:xfrm>
          <a:prstGeom prst="rect">
            <a:avLst/>
          </a:prstGeom>
          <a:noFill/>
          <a:ln>
            <a:noFill/>
          </a:ln>
        </p:spPr>
        <p:txBody>
          <a:bodyPr anchorCtr="0" anchor="ctr" bIns="0" lIns="0" spcFirstLastPara="1" rIns="0" wrap="square" tIns="0">
            <a:noAutofit/>
          </a:bodyPr>
          <a:lstStyle>
            <a:lvl1pPr indent="0" lvl="0"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1pPr>
            <a:lvl2pPr indent="0" lvl="1"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2pPr>
            <a:lvl3pPr indent="0" lvl="2"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3pPr>
            <a:lvl4pPr indent="0" lvl="3"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4pPr>
            <a:lvl5pPr indent="0" lvl="4"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5pPr>
            <a:lvl6pPr indent="0" lvl="5"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6pPr>
            <a:lvl7pPr indent="0" lvl="6"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7pPr>
            <a:lvl8pPr indent="0" lvl="7"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8pPr>
            <a:lvl9pPr indent="0" lvl="8" marL="0" marR="0" rtl="0" algn="r">
              <a:lnSpc>
                <a:spcPct val="100000"/>
              </a:lnSpc>
              <a:spcBef>
                <a:spcPts val="0"/>
              </a:spcBef>
              <a:spcAft>
                <a:spcPts val="0"/>
              </a:spcAft>
              <a:buClr>
                <a:srgbClr val="B3B3B3"/>
              </a:buClr>
              <a:buSzPts val="1800"/>
              <a:buFont typeface="Verdana"/>
              <a:buNone/>
              <a:defRPr b="0" i="0" sz="1800" u="none" cap="none" strike="noStrike">
                <a:solidFill>
                  <a:srgbClr val="B3B3B3"/>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
        <p:nvSpPr>
          <p:cNvPr id="27" name="Google Shape;27;p13"/>
          <p:cNvSpPr txBox="1"/>
          <p:nvPr>
            <p:ph type="title"/>
          </p:nvPr>
        </p:nvSpPr>
        <p:spPr>
          <a:xfrm>
            <a:off x="1371600" y="482600"/>
            <a:ext cx="6035675" cy="439737"/>
          </a:xfrm>
          <a:prstGeom prst="rect">
            <a:avLst/>
          </a:prstGeom>
          <a:solidFill>
            <a:schemeClr val="lt1"/>
          </a:solidFill>
          <a:ln>
            <a:noFill/>
          </a:ln>
        </p:spPr>
        <p:txBody>
          <a:bodyPr anchorCtr="0" anchor="t" bIns="0" lIns="0" spcFirstLastPara="1" rIns="0" wrap="square" tIns="0">
            <a:spAutoFit/>
          </a:bodyPr>
          <a:lstStyle>
            <a:lvl1pPr lvl="0"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1pPr>
            <a:lvl2pPr lvl="1"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2pPr>
            <a:lvl3pPr lvl="2"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3pPr>
            <a:lvl4pPr lvl="3"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4pPr>
            <a:lvl5pPr lvl="4"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5pPr>
            <a:lvl6pPr lvl="5"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6pPr>
            <a:lvl7pPr lvl="6"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7pPr>
            <a:lvl8pPr lvl="7"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8pPr>
            <a:lvl9pPr lvl="8" marR="0" rtl="0" algn="l">
              <a:lnSpc>
                <a:spcPct val="80000"/>
              </a:lnSpc>
              <a:spcBef>
                <a:spcPts val="0"/>
              </a:spcBef>
              <a:spcAft>
                <a:spcPts val="0"/>
              </a:spcAft>
              <a:buClr>
                <a:srgbClr val="000000"/>
              </a:buClr>
              <a:buSzPts val="1400"/>
              <a:buFont typeface="Arial"/>
              <a:buNone/>
              <a:defRPr b="1" i="0" sz="3600" u="none" cap="none" strike="noStrike">
                <a:solidFill>
                  <a:srgbClr val="CCDB36"/>
                </a:solidFill>
                <a:latin typeface="Arial"/>
                <a:ea typeface="Arial"/>
                <a:cs typeface="Arial"/>
                <a:sym typeface="Arial"/>
              </a:defRPr>
            </a:lvl9pPr>
          </a:lstStyle>
          <a:p/>
        </p:txBody>
      </p:sp>
      <p:pic>
        <p:nvPicPr>
          <p:cNvPr descr="corner" id="28" name="Google Shape;28;p13"/>
          <p:cNvPicPr preferRelativeResize="0"/>
          <p:nvPr/>
        </p:nvPicPr>
        <p:blipFill rotWithShape="1">
          <a:blip r:embed="rId2">
            <a:alphaModFix/>
          </a:blip>
          <a:srcRect b="0" l="0" r="0" t="0"/>
          <a:stretch/>
        </p:blipFill>
        <p:spPr>
          <a:xfrm>
            <a:off x="0" y="5843587"/>
            <a:ext cx="1809750" cy="1014412"/>
          </a:xfrm>
          <a:prstGeom prst="rect">
            <a:avLst/>
          </a:prstGeom>
          <a:noFill/>
          <a:ln>
            <a:noFill/>
          </a:ln>
        </p:spPr>
      </p:pic>
      <p:sp>
        <p:nvSpPr>
          <p:cNvPr id="29" name="Google Shape;29;p13"/>
          <p:cNvSpPr txBox="1"/>
          <p:nvPr/>
        </p:nvSpPr>
        <p:spPr>
          <a:xfrm>
            <a:off x="3476625" y="-1222375"/>
            <a:ext cx="18415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pic>
        <p:nvPicPr>
          <p:cNvPr descr="ffs" id="30" name="Google Shape;30;p13"/>
          <p:cNvPicPr preferRelativeResize="0"/>
          <p:nvPr/>
        </p:nvPicPr>
        <p:blipFill rotWithShape="1">
          <a:blip r:embed="rId3">
            <a:alphaModFix/>
          </a:blip>
          <a:srcRect b="0" l="0" r="0" t="0"/>
          <a:stretch/>
        </p:blipFill>
        <p:spPr>
          <a:xfrm>
            <a:off x="7696200" y="381000"/>
            <a:ext cx="1295400" cy="112395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efs.ffspeleo.fr/index.php/contacts/la-direction-nationale" TargetMode="External"/><Relationship Id="rId4" Type="http://schemas.openxmlformats.org/officeDocument/2006/relationships/hyperlink" Target="https://efs.ffspeleo.fr/index.php/contacts/correspondants-regionaux" TargetMode="External"/><Relationship Id="rId5" Type="http://schemas.openxmlformats.org/officeDocument/2006/relationships/image" Target="../media/image8.jpg"/></Relationships>
</file>

<file path=ppt/slides/_rels/slide11.xml.rels><?xml version="1.0" encoding="UTF-8" standalone="yes"?><Relationships xmlns="http://schemas.openxmlformats.org/package/2006/relationships"><Relationship Id="rId10" Type="http://schemas.openxmlformats.org/officeDocument/2006/relationships/hyperlink" Target="https://efs.ffspeleo.fr/personnelle.html" TargetMode="External"/><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8.jpg"/><Relationship Id="rId4" Type="http://schemas.openxmlformats.org/officeDocument/2006/relationships/hyperlink" Target="https://efs.ffspeleo.fr/images/location_de_mat_riel.pdf" TargetMode="External"/><Relationship Id="rId9" Type="http://schemas.openxmlformats.org/officeDocument/2006/relationships/image" Target="../media/image12.jpg"/><Relationship Id="rId5" Type="http://schemas.openxmlformats.org/officeDocument/2006/relationships/hyperlink" Target="https://efs.ffspeleo.fr/cahiers.html" TargetMode="External"/><Relationship Id="rId6" Type="http://schemas.openxmlformats.org/officeDocument/2006/relationships/hyperlink" Target="https://fr-fr.facebook.com/efs.ffspeleo/" TargetMode="External"/><Relationship Id="rId7" Type="http://schemas.openxmlformats.org/officeDocument/2006/relationships/hyperlink" Target="https://efs.ffspeleo.fr/get.html" TargetMode="External"/><Relationship Id="rId8"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0.jpg"/><Relationship Id="rId4" Type="http://schemas.openxmlformats.org/officeDocument/2006/relationships/hyperlink" Target="http://www.ffspeleo.fr/" TargetMode="External"/><Relationship Id="rId5" Type="http://schemas.openxmlformats.org/officeDocument/2006/relationships/hyperlink" Target="https://efs.ffspeleo.fr/index.html" TargetMode="External"/><Relationship Id="rId6" Type="http://schemas.openxmlformats.org/officeDocument/2006/relationships/hyperlink" Target="https://efs.ffspeleo.fr/index.html" TargetMode="External"/><Relationship Id="rId7"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8.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8.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ffspeleo.fr/organigramme-14.html" TargetMode="Externa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9.jpg"/><Relationship Id="rId4" Type="http://schemas.openxmlformats.org/officeDocument/2006/relationships/image" Target="../media/image8.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jpg"/><Relationship Id="rId4" Type="http://schemas.openxmlformats.org/officeDocument/2006/relationships/image" Target="../media/image1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395287" y="2162175"/>
            <a:ext cx="8137525" cy="1338262"/>
          </a:xfrm>
          <a:prstGeom prst="rect">
            <a:avLst/>
          </a:prstGeom>
          <a:noFill/>
          <a:ln>
            <a:noFill/>
          </a:ln>
        </p:spPr>
        <p:txBody>
          <a:bodyPr anchorCtr="0" anchor="t" bIns="0" lIns="0" spcFirstLastPara="1" rIns="0" wrap="square" tIns="0">
            <a:spAutoFit/>
          </a:bodyPr>
          <a:lstStyle/>
          <a:p>
            <a:pPr indent="0" lvl="0" marL="0" rtl="0" algn="ctr">
              <a:lnSpc>
                <a:spcPct val="100000"/>
              </a:lnSpc>
              <a:spcBef>
                <a:spcPts val="0"/>
              </a:spcBef>
              <a:spcAft>
                <a:spcPts val="0"/>
              </a:spcAft>
              <a:buClr>
                <a:srgbClr val="C85014"/>
              </a:buClr>
              <a:buSzPts val="2900"/>
              <a:buFont typeface="Arial"/>
              <a:buNone/>
            </a:pPr>
            <a:r>
              <a:rPr b="1" i="0" lang="en-US" sz="2900" u="none">
                <a:solidFill>
                  <a:srgbClr val="C85014"/>
                </a:solidFill>
                <a:latin typeface="Arial"/>
                <a:ea typeface="Arial"/>
                <a:cs typeface="Arial"/>
                <a:sym typeface="Arial"/>
              </a:rPr>
              <a:t>FEDERATION FRANCAISE DE SPELEOLOGIE ET</a:t>
            </a:r>
            <a:br>
              <a:rPr b="1" i="0" lang="en-US" sz="2900" u="none">
                <a:solidFill>
                  <a:srgbClr val="C85014"/>
                </a:solidFill>
                <a:latin typeface="Arial"/>
                <a:ea typeface="Arial"/>
                <a:cs typeface="Arial"/>
                <a:sym typeface="Arial"/>
              </a:rPr>
            </a:br>
            <a:r>
              <a:rPr b="1" i="0" lang="en-US" sz="2900" u="none">
                <a:solidFill>
                  <a:srgbClr val="C85014"/>
                </a:solidFill>
                <a:latin typeface="Arial"/>
                <a:ea typeface="Arial"/>
                <a:cs typeface="Arial"/>
                <a:sym typeface="Arial"/>
              </a:rPr>
              <a:t>ECOLE FRANCAISE DE SPELEOLOGIE</a:t>
            </a:r>
            <a:endParaRPr/>
          </a:p>
        </p:txBody>
      </p:sp>
      <p:sp>
        <p:nvSpPr>
          <p:cNvPr id="89" name="Google Shape;89;p1"/>
          <p:cNvSpPr txBox="1"/>
          <p:nvPr>
            <p:ph idx="1" type="subTitle"/>
          </p:nvPr>
        </p:nvSpPr>
        <p:spPr>
          <a:xfrm>
            <a:off x="4067175" y="4233862"/>
            <a:ext cx="3648075" cy="563562"/>
          </a:xfrm>
          <a:prstGeom prst="rect">
            <a:avLst/>
          </a:prstGeom>
          <a:noFill/>
          <a:ln>
            <a:noFill/>
          </a:ln>
        </p:spPr>
        <p:txBody>
          <a:bodyPr anchorCtr="0" anchor="t" bIns="45700" lIns="0" spcFirstLastPara="1" rIns="0" wrap="square" tIns="45700">
            <a:noAutofit/>
          </a:bodyPr>
          <a:lstStyle/>
          <a:p>
            <a:pPr indent="0" lvl="0" marL="0" rtl="0" algn="r">
              <a:lnSpc>
                <a:spcPct val="100000"/>
              </a:lnSpc>
              <a:spcBef>
                <a:spcPts val="0"/>
              </a:spcBef>
              <a:spcAft>
                <a:spcPts val="0"/>
              </a:spcAft>
              <a:buSzPts val="1600"/>
              <a:buFont typeface="Arial"/>
              <a:buNone/>
            </a:pPr>
            <a:r>
              <a:rPr b="1" i="0" lang="en-US" sz="1600" u="none">
                <a:solidFill>
                  <a:srgbClr val="C85014"/>
                </a:solidFill>
                <a:latin typeface="Arial"/>
                <a:ea typeface="Arial"/>
                <a:cs typeface="Arial"/>
                <a:sym typeface="Arial"/>
              </a:rPr>
              <a:t>Ou FFS et EFS pour les intimes....</a:t>
            </a:r>
            <a:endParaRPr/>
          </a:p>
        </p:txBody>
      </p:sp>
      <p:pic>
        <p:nvPicPr>
          <p:cNvPr id="90" name="Google Shape;90;p1"/>
          <p:cNvPicPr preferRelativeResize="0"/>
          <p:nvPr/>
        </p:nvPicPr>
        <p:blipFill rotWithShape="1">
          <a:blip r:embed="rId3">
            <a:alphaModFix/>
          </a:blip>
          <a:srcRect b="0" l="0" r="0" t="0"/>
          <a:stretch/>
        </p:blipFill>
        <p:spPr>
          <a:xfrm>
            <a:off x="7885112" y="5676900"/>
            <a:ext cx="1255712" cy="1208087"/>
          </a:xfrm>
          <a:prstGeom prst="rect">
            <a:avLst/>
          </a:prstGeom>
          <a:noFill/>
          <a:ln>
            <a:noFill/>
          </a:ln>
        </p:spPr>
      </p:pic>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8"/>
          <p:cNvSpPr txBox="1"/>
          <p:nvPr>
            <p:ph type="title"/>
          </p:nvPr>
        </p:nvSpPr>
        <p:spPr>
          <a:xfrm>
            <a:off x="2268537" y="549275"/>
            <a:ext cx="3632200" cy="439737"/>
          </a:xfrm>
          <a:prstGeom prst="rect">
            <a:avLst/>
          </a:prstGeom>
          <a:solidFill>
            <a:schemeClr val="lt1"/>
          </a:solidFill>
          <a:ln>
            <a:noFill/>
          </a:ln>
        </p:spPr>
        <p:txBody>
          <a:bodyPr anchorCtr="0" anchor="t" bIns="0" lIns="0" spcFirstLastPara="1" rIns="0" wrap="square" tIns="0">
            <a:spAutoFit/>
          </a:bodyPr>
          <a:lstStyle/>
          <a:p>
            <a:pPr indent="0" lvl="0" marL="0" rtl="0" algn="ctr">
              <a:lnSpc>
                <a:spcPct val="80000"/>
              </a:lnSpc>
              <a:spcBef>
                <a:spcPts val="0"/>
              </a:spcBef>
              <a:spcAft>
                <a:spcPts val="0"/>
              </a:spcAft>
              <a:buClr>
                <a:srgbClr val="CCDB36"/>
              </a:buClr>
              <a:buSzPts val="3600"/>
              <a:buFont typeface="Arial"/>
              <a:buNone/>
            </a:pPr>
            <a:r>
              <a:rPr b="1" i="0" lang="en-US" sz="3600" u="none">
                <a:solidFill>
                  <a:srgbClr val="CCDB36"/>
                </a:solidFill>
                <a:latin typeface="Arial"/>
                <a:ea typeface="Arial"/>
                <a:cs typeface="Arial"/>
                <a:sym typeface="Arial"/>
              </a:rPr>
              <a:t>Zoom sur l’EFS</a:t>
            </a:r>
            <a:endParaRPr/>
          </a:p>
        </p:txBody>
      </p:sp>
      <p:sp>
        <p:nvSpPr>
          <p:cNvPr id="192" name="Google Shape;192;p8"/>
          <p:cNvSpPr/>
          <p:nvPr/>
        </p:nvSpPr>
        <p:spPr>
          <a:xfrm>
            <a:off x="569900" y="1946275"/>
            <a:ext cx="4032300" cy="360300"/>
          </a:xfrm>
          <a:prstGeom prst="roundRect">
            <a:avLst>
              <a:gd fmla="val 16667" name="adj"/>
            </a:avLst>
          </a:prstGeom>
          <a:solidFill>
            <a:srgbClr val="C6CB4C"/>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LE BUREAU</a:t>
            </a:r>
            <a:endParaRPr b="0" i="0" sz="1400" u="none" cap="none" strike="noStrike">
              <a:solidFill>
                <a:srgbClr val="000000"/>
              </a:solidFill>
              <a:latin typeface="Arial"/>
              <a:ea typeface="Arial"/>
              <a:cs typeface="Arial"/>
              <a:sym typeface="Arial"/>
            </a:endParaRPr>
          </a:p>
        </p:txBody>
      </p:sp>
      <p:sp>
        <p:nvSpPr>
          <p:cNvPr id="193" name="Google Shape;193;p8"/>
          <p:cNvSpPr/>
          <p:nvPr/>
        </p:nvSpPr>
        <p:spPr>
          <a:xfrm>
            <a:off x="569900" y="2636835"/>
            <a:ext cx="4032300" cy="360300"/>
          </a:xfrm>
          <a:prstGeom prst="roundRect">
            <a:avLst>
              <a:gd fmla="val 16667" name="adj"/>
            </a:avLst>
          </a:prstGeom>
          <a:solidFill>
            <a:srgbClr val="C6CB4C"/>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sng" cap="none" strike="noStrike">
                <a:solidFill>
                  <a:schemeClr val="dk1"/>
                </a:solidFill>
                <a:latin typeface="Arial"/>
                <a:ea typeface="Arial"/>
                <a:cs typeface="Arial"/>
                <a:sym typeface="Arial"/>
                <a:hlinkClick r:id="rId3">
                  <a:extLst>
                    <a:ext uri="{A12FA001-AC4F-418D-AE19-62706E023703}">
                      <ahyp:hlinkClr val="tx"/>
                    </a:ext>
                  </a:extLst>
                </a:hlinkClick>
              </a:rPr>
              <a:t>LA DIRECTION NATIONALE</a:t>
            </a:r>
            <a:endParaRPr b="0" i="0" sz="1400" u="none" cap="none" strike="noStrike">
              <a:solidFill>
                <a:srgbClr val="000000"/>
              </a:solidFill>
              <a:latin typeface="Arial"/>
              <a:ea typeface="Arial"/>
              <a:cs typeface="Arial"/>
              <a:sym typeface="Arial"/>
            </a:endParaRPr>
          </a:p>
        </p:txBody>
      </p:sp>
      <p:sp>
        <p:nvSpPr>
          <p:cNvPr id="194" name="Google Shape;194;p8"/>
          <p:cNvSpPr/>
          <p:nvPr/>
        </p:nvSpPr>
        <p:spPr>
          <a:xfrm>
            <a:off x="569900" y="3327394"/>
            <a:ext cx="4032300" cy="360300"/>
          </a:xfrm>
          <a:prstGeom prst="roundRect">
            <a:avLst>
              <a:gd fmla="val 16667" name="adj"/>
            </a:avLst>
          </a:prstGeom>
          <a:solidFill>
            <a:srgbClr val="C6CB4C"/>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sng" cap="none" strike="noStrike">
                <a:solidFill>
                  <a:schemeClr val="dk1"/>
                </a:solidFill>
                <a:latin typeface="Arial"/>
                <a:ea typeface="Arial"/>
                <a:cs typeface="Arial"/>
                <a:sym typeface="Arial"/>
                <a:hlinkClick r:id="rId4">
                  <a:extLst>
                    <a:ext uri="{A12FA001-AC4F-418D-AE19-62706E023703}">
                      <ahyp:hlinkClr val="tx"/>
                    </a:ext>
                  </a:extLst>
                </a:hlinkClick>
              </a:rPr>
              <a:t>LES CORRESPONDANTS REGIONAUX</a:t>
            </a:r>
            <a:endParaRPr b="0" i="0" sz="1400" u="none" cap="none" strike="noStrike">
              <a:solidFill>
                <a:srgbClr val="000000"/>
              </a:solidFill>
              <a:latin typeface="Arial"/>
              <a:ea typeface="Arial"/>
              <a:cs typeface="Arial"/>
              <a:sym typeface="Arial"/>
            </a:endParaRPr>
          </a:p>
        </p:txBody>
      </p:sp>
      <p:sp>
        <p:nvSpPr>
          <p:cNvPr id="195" name="Google Shape;195;p8"/>
          <p:cNvSpPr/>
          <p:nvPr/>
        </p:nvSpPr>
        <p:spPr>
          <a:xfrm>
            <a:off x="569900" y="4017954"/>
            <a:ext cx="4032300" cy="360300"/>
          </a:xfrm>
          <a:prstGeom prst="roundRect">
            <a:avLst>
              <a:gd fmla="val 16667" name="adj"/>
            </a:avLst>
          </a:prstGeom>
          <a:solidFill>
            <a:srgbClr val="C6CB4C"/>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LES </a:t>
            </a:r>
            <a:r>
              <a:rPr b="1" lang="en-US" sz="1600">
                <a:solidFill>
                  <a:schemeClr val="dk1"/>
                </a:solidFill>
              </a:rPr>
              <a:t>CHARGES DE MISSION</a:t>
            </a:r>
            <a:endParaRPr b="0" i="0" sz="1400" u="none" cap="none" strike="noStrike">
              <a:solidFill>
                <a:srgbClr val="000000"/>
              </a:solidFill>
              <a:latin typeface="Arial"/>
              <a:ea typeface="Arial"/>
              <a:cs typeface="Arial"/>
              <a:sym typeface="Arial"/>
            </a:endParaRPr>
          </a:p>
        </p:txBody>
      </p:sp>
      <p:sp>
        <p:nvSpPr>
          <p:cNvPr id="196" name="Google Shape;196;p8"/>
          <p:cNvSpPr/>
          <p:nvPr/>
        </p:nvSpPr>
        <p:spPr>
          <a:xfrm>
            <a:off x="2825750" y="1125537"/>
            <a:ext cx="2538412" cy="4318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Composition</a:t>
            </a:r>
            <a:endParaRPr b="0" i="0" sz="1400" u="none" cap="none" strike="noStrike">
              <a:solidFill>
                <a:srgbClr val="000000"/>
              </a:solidFill>
              <a:latin typeface="Arial"/>
              <a:ea typeface="Arial"/>
              <a:cs typeface="Arial"/>
              <a:sym typeface="Arial"/>
            </a:endParaRPr>
          </a:p>
        </p:txBody>
      </p:sp>
      <p:pic>
        <p:nvPicPr>
          <p:cNvPr id="197" name="Google Shape;197;p8"/>
          <p:cNvPicPr preferRelativeResize="0"/>
          <p:nvPr/>
        </p:nvPicPr>
        <p:blipFill rotWithShape="1">
          <a:blip r:embed="rId5">
            <a:alphaModFix/>
          </a:blip>
          <a:srcRect b="0" l="0" r="0" t="0"/>
          <a:stretch/>
        </p:blipFill>
        <p:spPr>
          <a:xfrm>
            <a:off x="7885112" y="5676900"/>
            <a:ext cx="1255712" cy="1208087"/>
          </a:xfrm>
          <a:prstGeom prst="rect">
            <a:avLst/>
          </a:prstGeom>
          <a:noFill/>
          <a:ln>
            <a:noFill/>
          </a:ln>
        </p:spPr>
      </p:pic>
      <p:grpSp>
        <p:nvGrpSpPr>
          <p:cNvPr id="198" name="Google Shape;198;p8"/>
          <p:cNvGrpSpPr/>
          <p:nvPr/>
        </p:nvGrpSpPr>
        <p:grpSpPr>
          <a:xfrm>
            <a:off x="0" y="1693849"/>
            <a:ext cx="7927779" cy="2151000"/>
            <a:chOff x="0" y="1693849"/>
            <a:chExt cx="7927779" cy="2151000"/>
          </a:xfrm>
        </p:grpSpPr>
        <p:sp>
          <p:nvSpPr>
            <p:cNvPr id="199" name="Google Shape;199;p8"/>
            <p:cNvSpPr/>
            <p:nvPr/>
          </p:nvSpPr>
          <p:spPr>
            <a:xfrm>
              <a:off x="0" y="1693849"/>
              <a:ext cx="4939800" cy="2151000"/>
            </a:xfrm>
            <a:prstGeom prst="ellipse">
              <a:avLst/>
            </a:prstGeom>
            <a:noFill/>
            <a:ln cap="flat" cmpd="sng" w="38100">
              <a:solidFill>
                <a:srgbClr val="C85014"/>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p:txBody>
        </p:sp>
        <p:sp>
          <p:nvSpPr>
            <p:cNvPr id="200" name="Google Shape;200;p8"/>
            <p:cNvSpPr/>
            <p:nvPr/>
          </p:nvSpPr>
          <p:spPr>
            <a:xfrm>
              <a:off x="5389479" y="2737724"/>
              <a:ext cx="2538300" cy="10815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LE CONSEIL TECHNIQUE NATIONAL</a:t>
              </a:r>
              <a:endParaRPr b="0" i="0" sz="1400" u="none" cap="none" strike="noStrike">
                <a:solidFill>
                  <a:srgbClr val="000000"/>
                </a:solidFill>
                <a:latin typeface="Arial"/>
                <a:ea typeface="Arial"/>
                <a:cs typeface="Arial"/>
                <a:sym typeface="Arial"/>
              </a:endParaRPr>
            </a:p>
          </p:txBody>
        </p:sp>
        <p:cxnSp>
          <p:nvCxnSpPr>
            <p:cNvPr id="201" name="Google Shape;201;p8"/>
            <p:cNvCxnSpPr/>
            <p:nvPr/>
          </p:nvCxnSpPr>
          <p:spPr>
            <a:xfrm>
              <a:off x="4928660" y="2919327"/>
              <a:ext cx="460800" cy="204900"/>
            </a:xfrm>
            <a:prstGeom prst="straightConnector1">
              <a:avLst/>
            </a:prstGeom>
            <a:noFill/>
            <a:ln cap="flat" cmpd="sng" w="38100">
              <a:solidFill>
                <a:srgbClr val="C85014"/>
              </a:solidFill>
              <a:prstDash val="solid"/>
              <a:miter lim="800000"/>
              <a:headEnd len="sm" w="sm" type="none"/>
              <a:tailEnd len="med" w="med" type="stealth"/>
            </a:ln>
          </p:spPr>
        </p:cxnSp>
      </p:grpSp>
      <p:sp>
        <p:nvSpPr>
          <p:cNvPr id="202" name="Google Shape;202;p8"/>
          <p:cNvSpPr txBox="1"/>
          <p:nvPr/>
        </p:nvSpPr>
        <p:spPr>
          <a:xfrm>
            <a:off x="2268525" y="4995150"/>
            <a:ext cx="5219100" cy="16146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rPr b="1" lang="en-US" sz="2400">
                <a:solidFill>
                  <a:srgbClr val="C85014"/>
                </a:solidFill>
              </a:rPr>
              <a:t>Et aussi : </a:t>
            </a:r>
            <a:endParaRPr b="1" sz="2400">
              <a:solidFill>
                <a:srgbClr val="C85014"/>
              </a:solidFill>
            </a:endParaRPr>
          </a:p>
          <a:p>
            <a:pPr indent="-573087" lvl="0" marL="573087" marR="0" rtl="0" algn="l">
              <a:lnSpc>
                <a:spcPct val="100000"/>
              </a:lnSpc>
              <a:spcBef>
                <a:spcPts val="0"/>
              </a:spcBef>
              <a:spcAft>
                <a:spcPts val="0"/>
              </a:spcAft>
              <a:buClr>
                <a:srgbClr val="C85014"/>
              </a:buClr>
              <a:buSzPts val="2400"/>
              <a:buChar char="•"/>
            </a:pPr>
            <a:r>
              <a:rPr b="1" lang="en-US" sz="2400">
                <a:solidFill>
                  <a:srgbClr val="C85014"/>
                </a:solidFill>
              </a:rPr>
              <a:t>883 initiateurs et initiatrices</a:t>
            </a:r>
            <a:endParaRPr b="1" sz="2400">
              <a:solidFill>
                <a:srgbClr val="C85014"/>
              </a:solidFill>
            </a:endParaRPr>
          </a:p>
          <a:p>
            <a:pPr indent="-573087" lvl="0" marL="573087" marR="0" rtl="0" algn="l">
              <a:lnSpc>
                <a:spcPct val="100000"/>
              </a:lnSpc>
              <a:spcBef>
                <a:spcPts val="0"/>
              </a:spcBef>
              <a:spcAft>
                <a:spcPts val="0"/>
              </a:spcAft>
              <a:buClr>
                <a:srgbClr val="C85014"/>
              </a:buClr>
              <a:buSzPts val="2400"/>
              <a:buChar char="•"/>
            </a:pPr>
            <a:r>
              <a:rPr b="1" lang="en-US" sz="2400">
                <a:solidFill>
                  <a:srgbClr val="C85014"/>
                </a:solidFill>
              </a:rPr>
              <a:t>212 moniteurs et monitrices</a:t>
            </a:r>
            <a:endParaRPr b="1" sz="2400">
              <a:solidFill>
                <a:srgbClr val="C85014"/>
              </a:solidFill>
            </a:endParaRPr>
          </a:p>
          <a:p>
            <a:pPr indent="-573087" lvl="0" marL="573087" marR="0" rtl="0" algn="l">
              <a:lnSpc>
                <a:spcPct val="100000"/>
              </a:lnSpc>
              <a:spcBef>
                <a:spcPts val="0"/>
              </a:spcBef>
              <a:spcAft>
                <a:spcPts val="0"/>
              </a:spcAft>
              <a:buClr>
                <a:srgbClr val="C85014"/>
              </a:buClr>
              <a:buSzPts val="2400"/>
              <a:buChar char="•"/>
            </a:pPr>
            <a:r>
              <a:rPr b="1" lang="en-US" sz="2400">
                <a:solidFill>
                  <a:srgbClr val="C85014"/>
                </a:solidFill>
              </a:rPr>
              <a:t>51 instructeurs et instructrices</a:t>
            </a:r>
            <a:endParaRPr b="1" sz="2400">
              <a:solidFill>
                <a:srgbClr val="C85014"/>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pic>
        <p:nvPicPr>
          <p:cNvPr id="207" name="Google Shape;207;p9"/>
          <p:cNvPicPr preferRelativeResize="0"/>
          <p:nvPr/>
        </p:nvPicPr>
        <p:blipFill rotWithShape="1">
          <a:blip r:embed="rId3">
            <a:alphaModFix/>
          </a:blip>
          <a:srcRect b="0" l="0" r="0" t="0"/>
          <a:stretch/>
        </p:blipFill>
        <p:spPr>
          <a:xfrm>
            <a:off x="7908925" y="5648325"/>
            <a:ext cx="1255712" cy="1208087"/>
          </a:xfrm>
          <a:prstGeom prst="rect">
            <a:avLst/>
          </a:prstGeom>
          <a:noFill/>
          <a:ln>
            <a:noFill/>
          </a:ln>
        </p:spPr>
      </p:pic>
      <p:sp>
        <p:nvSpPr>
          <p:cNvPr id="208" name="Google Shape;208;p9"/>
          <p:cNvSpPr txBox="1"/>
          <p:nvPr>
            <p:ph type="title"/>
          </p:nvPr>
        </p:nvSpPr>
        <p:spPr>
          <a:xfrm>
            <a:off x="1658923" y="482600"/>
            <a:ext cx="5185200" cy="443400"/>
          </a:xfrm>
          <a:prstGeom prst="rect">
            <a:avLst/>
          </a:prstGeom>
          <a:solidFill>
            <a:schemeClr val="lt1"/>
          </a:solidFill>
          <a:ln>
            <a:noFill/>
          </a:ln>
        </p:spPr>
        <p:txBody>
          <a:bodyPr anchorCtr="0" anchor="t" bIns="0" lIns="0" spcFirstLastPara="1" rIns="0" wrap="square" tIns="0">
            <a:spAutoFit/>
          </a:bodyPr>
          <a:lstStyle/>
          <a:p>
            <a:pPr indent="0" lvl="0" marL="0" rtl="0" algn="ctr">
              <a:lnSpc>
                <a:spcPct val="80000"/>
              </a:lnSpc>
              <a:spcBef>
                <a:spcPts val="0"/>
              </a:spcBef>
              <a:spcAft>
                <a:spcPts val="0"/>
              </a:spcAft>
              <a:buClr>
                <a:srgbClr val="CCDB36"/>
              </a:buClr>
              <a:buSzPts val="3600"/>
              <a:buFont typeface="Arial"/>
              <a:buNone/>
            </a:pPr>
            <a:r>
              <a:rPr lang="en-US"/>
              <a:t>Les actions de</a:t>
            </a:r>
            <a:r>
              <a:rPr b="1" i="0" lang="en-US" sz="3600" u="none">
                <a:solidFill>
                  <a:srgbClr val="CCDB36"/>
                </a:solidFill>
                <a:latin typeface="Arial"/>
                <a:ea typeface="Arial"/>
                <a:cs typeface="Arial"/>
                <a:sym typeface="Arial"/>
              </a:rPr>
              <a:t> l’EFS</a:t>
            </a:r>
            <a:endParaRPr/>
          </a:p>
        </p:txBody>
      </p:sp>
      <p:sp>
        <p:nvSpPr>
          <p:cNvPr id="209" name="Google Shape;209;p9"/>
          <p:cNvSpPr txBox="1"/>
          <p:nvPr/>
        </p:nvSpPr>
        <p:spPr>
          <a:xfrm>
            <a:off x="493712" y="2144712"/>
            <a:ext cx="6340500" cy="520800"/>
          </a:xfrm>
          <a:prstGeom prst="rect">
            <a:avLst/>
          </a:prstGeom>
          <a:noFill/>
          <a:ln>
            <a:noFill/>
          </a:ln>
        </p:spPr>
        <p:txBody>
          <a:bodyPr anchorCtr="0" anchor="t" bIns="0" lIns="0" spcFirstLastPara="1" rIns="0" wrap="square" tIns="0">
            <a:noAutofit/>
          </a:bodyPr>
          <a:lstStyle/>
          <a:p>
            <a:pPr indent="-573087" lvl="0" marL="573087" marR="0" rtl="0" algn="l">
              <a:lnSpc>
                <a:spcPct val="100000"/>
              </a:lnSpc>
              <a:spcBef>
                <a:spcPts val="0"/>
              </a:spcBef>
              <a:spcAft>
                <a:spcPts val="0"/>
              </a:spcAft>
              <a:buClr>
                <a:srgbClr val="C85014"/>
              </a:buClr>
              <a:buSzPts val="2400"/>
              <a:buFont typeface="Arial"/>
              <a:buChar char="•"/>
            </a:pPr>
            <a:r>
              <a:rPr b="1" i="0" lang="en-US" sz="2400" u="sng" cap="none" strike="noStrike">
                <a:solidFill>
                  <a:srgbClr val="C85014"/>
                </a:solidFill>
                <a:latin typeface="Arial"/>
                <a:ea typeface="Arial"/>
                <a:cs typeface="Arial"/>
                <a:sym typeface="Arial"/>
                <a:hlinkClick r:id="rId4">
                  <a:extLst>
                    <a:ext uri="{A12FA001-AC4F-418D-AE19-62706E023703}">
                      <ahyp:hlinkClr val="tx"/>
                    </a:ext>
                  </a:extLst>
                </a:hlinkClick>
              </a:rPr>
              <a:t>Gestion de matériel</a:t>
            </a:r>
            <a:endParaRPr b="0" i="0" sz="1400" u="none" cap="none" strike="noStrike">
              <a:solidFill>
                <a:srgbClr val="000000"/>
              </a:solidFill>
              <a:latin typeface="Arial"/>
              <a:ea typeface="Arial"/>
              <a:cs typeface="Arial"/>
              <a:sym typeface="Arial"/>
            </a:endParaRPr>
          </a:p>
        </p:txBody>
      </p:sp>
      <p:sp>
        <p:nvSpPr>
          <p:cNvPr id="210" name="Google Shape;210;p9"/>
          <p:cNvSpPr txBox="1"/>
          <p:nvPr/>
        </p:nvSpPr>
        <p:spPr>
          <a:xfrm>
            <a:off x="493712" y="2655887"/>
            <a:ext cx="6340500" cy="520800"/>
          </a:xfrm>
          <a:prstGeom prst="rect">
            <a:avLst/>
          </a:prstGeom>
          <a:noFill/>
          <a:ln>
            <a:noFill/>
          </a:ln>
        </p:spPr>
        <p:txBody>
          <a:bodyPr anchorCtr="0" anchor="t" bIns="0" lIns="0" spcFirstLastPara="1" rIns="0" wrap="square" tIns="0">
            <a:noAutofit/>
          </a:bodyPr>
          <a:lstStyle/>
          <a:p>
            <a:pPr indent="-573087" lvl="0" marL="573087" marR="0" rtl="0" algn="l">
              <a:lnSpc>
                <a:spcPct val="100000"/>
              </a:lnSpc>
              <a:spcBef>
                <a:spcPts val="0"/>
              </a:spcBef>
              <a:spcAft>
                <a:spcPts val="0"/>
              </a:spcAft>
              <a:buClr>
                <a:srgbClr val="C85014"/>
              </a:buClr>
              <a:buSzPts val="2400"/>
              <a:buFont typeface="Arial"/>
              <a:buChar char="•"/>
            </a:pPr>
            <a:r>
              <a:rPr b="1" i="0" lang="en-US" sz="2400" u="sng" cap="none" strike="noStrike">
                <a:solidFill>
                  <a:srgbClr val="C85014"/>
                </a:solidFill>
                <a:latin typeface="Arial"/>
                <a:ea typeface="Arial"/>
                <a:cs typeface="Arial"/>
                <a:sym typeface="Arial"/>
                <a:hlinkClick r:id="rId5">
                  <a:extLst>
                    <a:ext uri="{A12FA001-AC4F-418D-AE19-62706E023703}">
                      <ahyp:hlinkClr val="tx"/>
                    </a:ext>
                  </a:extLst>
                </a:hlinkClick>
              </a:rPr>
              <a:t>Création et diffusion de documents pédagogiques</a:t>
            </a:r>
            <a:endParaRPr b="0" i="0" sz="1400" u="none" cap="none" strike="noStrike">
              <a:solidFill>
                <a:srgbClr val="000000"/>
              </a:solidFill>
              <a:latin typeface="Arial"/>
              <a:ea typeface="Arial"/>
              <a:cs typeface="Arial"/>
              <a:sym typeface="Arial"/>
            </a:endParaRPr>
          </a:p>
        </p:txBody>
      </p:sp>
      <p:sp>
        <p:nvSpPr>
          <p:cNvPr id="211" name="Google Shape;211;p9"/>
          <p:cNvSpPr txBox="1"/>
          <p:nvPr/>
        </p:nvSpPr>
        <p:spPr>
          <a:xfrm>
            <a:off x="493712" y="3519387"/>
            <a:ext cx="6340500" cy="520800"/>
          </a:xfrm>
          <a:prstGeom prst="rect">
            <a:avLst/>
          </a:prstGeom>
          <a:noFill/>
          <a:ln>
            <a:noFill/>
          </a:ln>
        </p:spPr>
        <p:txBody>
          <a:bodyPr anchorCtr="0" anchor="t" bIns="0" lIns="0" spcFirstLastPara="1" rIns="0" wrap="square" tIns="0">
            <a:noAutofit/>
          </a:bodyPr>
          <a:lstStyle/>
          <a:p>
            <a:pPr indent="-573087" lvl="0" marL="573087" marR="0" rtl="0" algn="l">
              <a:lnSpc>
                <a:spcPct val="100000"/>
              </a:lnSpc>
              <a:spcBef>
                <a:spcPts val="0"/>
              </a:spcBef>
              <a:spcAft>
                <a:spcPts val="0"/>
              </a:spcAft>
              <a:buClr>
                <a:srgbClr val="C85014"/>
              </a:buClr>
              <a:buSzPts val="2400"/>
              <a:buFont typeface="Arial"/>
              <a:buChar char="•"/>
            </a:pPr>
            <a:r>
              <a:rPr b="1" lang="en-US" sz="2400" u="sng">
                <a:solidFill>
                  <a:srgbClr val="C85014"/>
                </a:solidFill>
                <a:hlinkClick r:id="rId6">
                  <a:extLst>
                    <a:ext uri="{A12FA001-AC4F-418D-AE19-62706E023703}">
                      <ahyp:hlinkClr val="tx"/>
                    </a:ext>
                  </a:extLst>
                </a:hlinkClick>
              </a:rPr>
              <a:t>Diffusion d'information</a:t>
            </a:r>
            <a:endParaRPr b="0" i="0" sz="1400" u="none" cap="none" strike="noStrike">
              <a:solidFill>
                <a:srgbClr val="C85014"/>
              </a:solidFill>
              <a:latin typeface="Arial"/>
              <a:ea typeface="Arial"/>
              <a:cs typeface="Arial"/>
              <a:sym typeface="Arial"/>
            </a:endParaRPr>
          </a:p>
        </p:txBody>
      </p:sp>
      <p:sp>
        <p:nvSpPr>
          <p:cNvPr id="212" name="Google Shape;212;p9"/>
          <p:cNvSpPr txBox="1"/>
          <p:nvPr/>
        </p:nvSpPr>
        <p:spPr>
          <a:xfrm>
            <a:off x="493712" y="4543425"/>
            <a:ext cx="6340500" cy="520800"/>
          </a:xfrm>
          <a:prstGeom prst="rect">
            <a:avLst/>
          </a:prstGeom>
          <a:noFill/>
          <a:ln>
            <a:noFill/>
          </a:ln>
        </p:spPr>
        <p:txBody>
          <a:bodyPr anchorCtr="0" anchor="t" bIns="0" lIns="0" spcFirstLastPara="1" rIns="0" wrap="square" tIns="0">
            <a:noAutofit/>
          </a:bodyPr>
          <a:lstStyle/>
          <a:p>
            <a:pPr indent="-573087" lvl="0" marL="573087" marR="0" rtl="0" algn="l">
              <a:lnSpc>
                <a:spcPct val="100000"/>
              </a:lnSpc>
              <a:spcBef>
                <a:spcPts val="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Animation du </a:t>
            </a:r>
            <a:r>
              <a:rPr b="1" lang="en-US" sz="2400">
                <a:solidFill>
                  <a:srgbClr val="C85014"/>
                </a:solidFill>
              </a:rPr>
              <a:t>c</a:t>
            </a:r>
            <a:r>
              <a:rPr b="1" i="0" lang="en-US" sz="2400" u="none" cap="none" strike="noStrike">
                <a:solidFill>
                  <a:srgbClr val="C85014"/>
                </a:solidFill>
                <a:latin typeface="Arial"/>
                <a:ea typeface="Arial"/>
                <a:cs typeface="Arial"/>
                <a:sym typeface="Arial"/>
              </a:rPr>
              <a:t>onseil </a:t>
            </a:r>
            <a:r>
              <a:rPr b="1" lang="en-US" sz="2400">
                <a:solidFill>
                  <a:srgbClr val="C85014"/>
                </a:solidFill>
              </a:rPr>
              <a:t>t</a:t>
            </a:r>
            <a:r>
              <a:rPr b="1" i="0" lang="en-US" sz="2400" u="none" cap="none" strike="noStrike">
                <a:solidFill>
                  <a:srgbClr val="C85014"/>
                </a:solidFill>
                <a:latin typeface="Arial"/>
                <a:ea typeface="Arial"/>
                <a:cs typeface="Arial"/>
                <a:sym typeface="Arial"/>
              </a:rPr>
              <a:t>echnique</a:t>
            </a:r>
            <a:endParaRPr b="0" i="0" sz="1400" u="none" cap="none" strike="noStrike">
              <a:solidFill>
                <a:srgbClr val="000000"/>
              </a:solidFill>
              <a:latin typeface="Arial"/>
              <a:ea typeface="Arial"/>
              <a:cs typeface="Arial"/>
              <a:sym typeface="Arial"/>
            </a:endParaRPr>
          </a:p>
        </p:txBody>
      </p:sp>
      <p:sp>
        <p:nvSpPr>
          <p:cNvPr id="213" name="Google Shape;213;p9"/>
          <p:cNvSpPr txBox="1"/>
          <p:nvPr/>
        </p:nvSpPr>
        <p:spPr>
          <a:xfrm>
            <a:off x="493712" y="5064125"/>
            <a:ext cx="6340500" cy="520800"/>
          </a:xfrm>
          <a:prstGeom prst="rect">
            <a:avLst/>
          </a:prstGeom>
          <a:noFill/>
          <a:ln>
            <a:noFill/>
          </a:ln>
        </p:spPr>
        <p:txBody>
          <a:bodyPr anchorCtr="0" anchor="t" bIns="0" lIns="0" spcFirstLastPara="1" rIns="0" wrap="square" tIns="0">
            <a:noAutofit/>
          </a:bodyPr>
          <a:lstStyle/>
          <a:p>
            <a:pPr indent="-573087" lvl="0" marL="573087" marR="0" rtl="0" algn="l">
              <a:lnSpc>
                <a:spcPct val="100000"/>
              </a:lnSpc>
              <a:spcBef>
                <a:spcPts val="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Organisation des </a:t>
            </a:r>
            <a:r>
              <a:rPr b="1" lang="en-US" sz="2400">
                <a:solidFill>
                  <a:srgbClr val="C85014"/>
                </a:solidFill>
              </a:rPr>
              <a:t>j</a:t>
            </a:r>
            <a:r>
              <a:rPr b="1" i="0" lang="en-US" sz="2400" u="none" cap="none" strike="noStrike">
                <a:solidFill>
                  <a:srgbClr val="C85014"/>
                </a:solidFill>
                <a:latin typeface="Arial"/>
                <a:ea typeface="Arial"/>
                <a:cs typeface="Arial"/>
                <a:sym typeface="Arial"/>
              </a:rPr>
              <a:t>ournées d’</a:t>
            </a:r>
            <a:r>
              <a:rPr b="1" lang="en-US" sz="2400">
                <a:solidFill>
                  <a:srgbClr val="C85014"/>
                </a:solidFill>
              </a:rPr>
              <a:t>é</a:t>
            </a:r>
            <a:r>
              <a:rPr b="1" i="0" lang="en-US" sz="2400" u="none" cap="none" strike="noStrike">
                <a:solidFill>
                  <a:srgbClr val="C85014"/>
                </a:solidFill>
                <a:latin typeface="Arial"/>
                <a:ea typeface="Arial"/>
                <a:cs typeface="Arial"/>
                <a:sym typeface="Arial"/>
              </a:rPr>
              <a:t>tudes</a:t>
            </a:r>
            <a:endParaRPr b="0" i="0" sz="1400" u="none" cap="none" strike="noStrike">
              <a:solidFill>
                <a:srgbClr val="000000"/>
              </a:solidFill>
              <a:latin typeface="Arial"/>
              <a:ea typeface="Arial"/>
              <a:cs typeface="Arial"/>
              <a:sym typeface="Arial"/>
            </a:endParaRPr>
          </a:p>
        </p:txBody>
      </p:sp>
      <p:sp>
        <p:nvSpPr>
          <p:cNvPr id="214" name="Google Shape;214;p9"/>
          <p:cNvSpPr txBox="1"/>
          <p:nvPr/>
        </p:nvSpPr>
        <p:spPr>
          <a:xfrm>
            <a:off x="493712" y="4040187"/>
            <a:ext cx="6340500" cy="520800"/>
          </a:xfrm>
          <a:prstGeom prst="rect">
            <a:avLst/>
          </a:prstGeom>
          <a:noFill/>
          <a:ln>
            <a:noFill/>
          </a:ln>
        </p:spPr>
        <p:txBody>
          <a:bodyPr anchorCtr="0" anchor="t" bIns="0" lIns="0" spcFirstLastPara="1" rIns="0" wrap="square" tIns="0">
            <a:noAutofit/>
          </a:bodyPr>
          <a:lstStyle/>
          <a:p>
            <a:pPr indent="-573087" lvl="0" marL="573087" marR="0" rtl="0" algn="l">
              <a:lnSpc>
                <a:spcPct val="100000"/>
              </a:lnSpc>
              <a:spcBef>
                <a:spcPts val="0"/>
              </a:spcBef>
              <a:spcAft>
                <a:spcPts val="0"/>
              </a:spcAft>
              <a:buClr>
                <a:srgbClr val="C85014"/>
              </a:buClr>
              <a:buSzPts val="2400"/>
              <a:buFont typeface="Arial"/>
              <a:buChar char="•"/>
            </a:pPr>
            <a:r>
              <a:rPr b="1" i="0" lang="en-US" sz="2400" u="sng" cap="none" strike="noStrike">
                <a:solidFill>
                  <a:srgbClr val="C85014"/>
                </a:solidFill>
                <a:latin typeface="Arial"/>
                <a:ea typeface="Arial"/>
                <a:cs typeface="Arial"/>
                <a:sym typeface="Arial"/>
                <a:hlinkClick r:id="rId7">
                  <a:extLst>
                    <a:ext uri="{A12FA001-AC4F-418D-AE19-62706E023703}">
                      <ahyp:hlinkClr val="tx"/>
                    </a:ext>
                  </a:extLst>
                </a:hlinkClick>
              </a:rPr>
              <a:t>Réalisation de tests</a:t>
            </a:r>
            <a:endParaRPr b="0" i="0" sz="1400" u="none" cap="none" strike="noStrike">
              <a:solidFill>
                <a:srgbClr val="000000"/>
              </a:solidFill>
              <a:latin typeface="Arial"/>
              <a:ea typeface="Arial"/>
              <a:cs typeface="Arial"/>
              <a:sym typeface="Arial"/>
            </a:endParaRPr>
          </a:p>
        </p:txBody>
      </p:sp>
      <p:pic>
        <p:nvPicPr>
          <p:cNvPr id="215" name="Google Shape;215;p9"/>
          <p:cNvPicPr preferRelativeResize="0"/>
          <p:nvPr/>
        </p:nvPicPr>
        <p:blipFill rotWithShape="1">
          <a:blip r:embed="rId8">
            <a:alphaModFix/>
          </a:blip>
          <a:srcRect b="0" l="0" r="0" t="0"/>
          <a:stretch/>
        </p:blipFill>
        <p:spPr>
          <a:xfrm>
            <a:off x="6364062" y="1672475"/>
            <a:ext cx="1757362" cy="2487613"/>
          </a:xfrm>
          <a:prstGeom prst="rect">
            <a:avLst/>
          </a:prstGeom>
          <a:noFill/>
          <a:ln>
            <a:noFill/>
          </a:ln>
        </p:spPr>
      </p:pic>
      <p:pic>
        <p:nvPicPr>
          <p:cNvPr descr="E:\Vincent\EFS\Manuel technique aout 2010\Version définitive juillet 2011\Couverture manuel technique speleo EFS.jpg" id="216" name="Google Shape;216;p9"/>
          <p:cNvPicPr preferRelativeResize="0"/>
          <p:nvPr/>
        </p:nvPicPr>
        <p:blipFill rotWithShape="1">
          <a:blip r:embed="rId9">
            <a:alphaModFix/>
          </a:blip>
          <a:srcRect b="0" l="0" r="0" t="0"/>
          <a:stretch/>
        </p:blipFill>
        <p:spPr>
          <a:xfrm>
            <a:off x="7058025" y="3676900"/>
            <a:ext cx="1762125" cy="2644776"/>
          </a:xfrm>
          <a:prstGeom prst="rect">
            <a:avLst/>
          </a:prstGeom>
          <a:noFill/>
          <a:ln>
            <a:noFill/>
          </a:ln>
        </p:spPr>
      </p:pic>
      <p:sp>
        <p:nvSpPr>
          <p:cNvPr id="217" name="Google Shape;217;p9"/>
          <p:cNvSpPr txBox="1"/>
          <p:nvPr/>
        </p:nvSpPr>
        <p:spPr>
          <a:xfrm>
            <a:off x="493712" y="1679575"/>
            <a:ext cx="6340500" cy="520800"/>
          </a:xfrm>
          <a:prstGeom prst="rect">
            <a:avLst/>
          </a:prstGeom>
          <a:noFill/>
          <a:ln>
            <a:noFill/>
          </a:ln>
        </p:spPr>
        <p:txBody>
          <a:bodyPr anchorCtr="0" anchor="t" bIns="0" lIns="0" spcFirstLastPara="1" rIns="0" wrap="square" tIns="0">
            <a:noAutofit/>
          </a:bodyPr>
          <a:lstStyle/>
          <a:p>
            <a:pPr indent="-573087" lvl="0" marL="573087" marR="0" rtl="0" algn="l">
              <a:lnSpc>
                <a:spcPct val="100000"/>
              </a:lnSpc>
              <a:spcBef>
                <a:spcPts val="0"/>
              </a:spcBef>
              <a:spcAft>
                <a:spcPts val="0"/>
              </a:spcAft>
              <a:buClr>
                <a:srgbClr val="C85014"/>
              </a:buClr>
              <a:buSzPts val="2400"/>
              <a:buFont typeface="Arial"/>
              <a:buChar char="•"/>
            </a:pPr>
            <a:r>
              <a:rPr b="1" i="0" lang="en-US" sz="2400" u="sng" cap="none" strike="noStrike">
                <a:solidFill>
                  <a:srgbClr val="C85014"/>
                </a:solidFill>
                <a:latin typeface="Arial"/>
                <a:ea typeface="Arial"/>
                <a:cs typeface="Arial"/>
                <a:sym typeface="Arial"/>
                <a:hlinkClick r:id="rId10">
                  <a:extLst>
                    <a:ext uri="{A12FA001-AC4F-418D-AE19-62706E023703}">
                      <ahyp:hlinkClr val="tx"/>
                    </a:ext>
                  </a:extLst>
                </a:hlinkClick>
              </a:rPr>
              <a:t>Formation et enseignement</a:t>
            </a:r>
            <a:endParaRPr b="0" i="0" sz="1400" u="none" cap="none"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1000"/>
                                  </p:stCondLst>
                                  <p:childTnLst>
                                    <p:set>
                                      <p:cBhvr>
                                        <p:cTn dur="1" fill="hold">
                                          <p:stCondLst>
                                            <p:cond delay="0"/>
                                          </p:stCondLst>
                                        </p:cTn>
                                        <p:tgtEl>
                                          <p:spTgt spid="21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1000"/>
                                  </p:stCondLst>
                                  <p:childTnLst>
                                    <p:set>
                                      <p:cBhvr>
                                        <p:cTn dur="1" fill="hold">
                                          <p:stCondLst>
                                            <p:cond delay="0"/>
                                          </p:stCondLst>
                                        </p:cTn>
                                        <p:tgtEl>
                                          <p:spTgt spid="20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1000"/>
                                  </p:stCondLst>
                                  <p:childTnLst>
                                    <p:set>
                                      <p:cBhvr>
                                        <p:cTn dur="1" fill="hold">
                                          <p:stCondLst>
                                            <p:cond delay="0"/>
                                          </p:stCondLst>
                                        </p:cTn>
                                        <p:tgtEl>
                                          <p:spTgt spid="210"/>
                                        </p:tgtEl>
                                        <p:attrNameLst>
                                          <p:attrName>style.visibility</p:attrName>
                                        </p:attrNameLst>
                                      </p:cBhvr>
                                      <p:to>
                                        <p:strVal val="visible"/>
                                      </p:to>
                                    </p:set>
                                  </p:childTnLst>
                                </p:cTn>
                              </p:par>
                              <p:par>
                                <p:cTn fill="hold" nodeType="withEffect" presetClass="entr" presetID="1" presetSubtype="0">
                                  <p:stCondLst>
                                    <p:cond delay="1000"/>
                                  </p:stCondLst>
                                  <p:childTnLst>
                                    <p:set>
                                      <p:cBhvr>
                                        <p:cTn dur="1" fill="hold">
                                          <p:stCondLst>
                                            <p:cond delay="0"/>
                                          </p:stCondLst>
                                        </p:cTn>
                                        <p:tgtEl>
                                          <p:spTgt spid="215"/>
                                        </p:tgtEl>
                                        <p:attrNameLst>
                                          <p:attrName>style.visibility</p:attrName>
                                        </p:attrNameLst>
                                      </p:cBhvr>
                                      <p:to>
                                        <p:strVal val="visible"/>
                                      </p:to>
                                    </p:set>
                                  </p:childTnLst>
                                </p:cTn>
                              </p:par>
                              <p:par>
                                <p:cTn fill="hold" nodeType="withEffect" presetClass="entr" presetID="1" presetSubtype="0">
                                  <p:stCondLst>
                                    <p:cond delay="1000"/>
                                  </p:stCondLst>
                                  <p:childTnLst>
                                    <p:set>
                                      <p:cBhvr>
                                        <p:cTn dur="1" fill="hold">
                                          <p:stCondLst>
                                            <p:cond delay="0"/>
                                          </p:stCondLst>
                                        </p:cTn>
                                        <p:tgtEl>
                                          <p:spTgt spid="21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1000"/>
                                  </p:stCondLst>
                                  <p:childTnLst>
                                    <p:set>
                                      <p:cBhvr>
                                        <p:cTn dur="1" fill="hold">
                                          <p:stCondLst>
                                            <p:cond delay="0"/>
                                          </p:stCondLst>
                                        </p:cTn>
                                        <p:tgtEl>
                                          <p:spTgt spid="21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1000"/>
                                  </p:stCondLst>
                                  <p:childTnLst>
                                    <p:set>
                                      <p:cBhvr>
                                        <p:cTn dur="1" fill="hold">
                                          <p:stCondLst>
                                            <p:cond delay="0"/>
                                          </p:stCondLst>
                                        </p:cTn>
                                        <p:tgtEl>
                                          <p:spTgt spid="21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1000"/>
                                  </p:stCondLst>
                                  <p:childTnLst>
                                    <p:set>
                                      <p:cBhvr>
                                        <p:cTn dur="1" fill="hold">
                                          <p:stCondLst>
                                            <p:cond delay="0"/>
                                          </p:stCondLst>
                                        </p:cTn>
                                        <p:tgtEl>
                                          <p:spTgt spid="21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1000"/>
                                  </p:stCondLst>
                                  <p:childTnLst>
                                    <p:set>
                                      <p:cBhvr>
                                        <p:cTn dur="1" fill="hold">
                                          <p:stCondLst>
                                            <p:cond delay="0"/>
                                          </p:stCondLst>
                                        </p:cTn>
                                        <p:tgtEl>
                                          <p:spTgt spid="21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10"/>
          <p:cNvSpPr txBox="1"/>
          <p:nvPr/>
        </p:nvSpPr>
        <p:spPr>
          <a:xfrm>
            <a:off x="1446212" y="2212975"/>
            <a:ext cx="4535487" cy="461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85014"/>
              </a:buClr>
              <a:buSzPts val="2400"/>
              <a:buFont typeface="Arial"/>
              <a:buNone/>
            </a:pPr>
            <a:r>
              <a:rPr b="1" i="0" lang="en-US" sz="2400" u="none" cap="none" strike="noStrike">
                <a:solidFill>
                  <a:srgbClr val="C85014"/>
                </a:solidFill>
                <a:latin typeface="Arial"/>
                <a:ea typeface="Arial"/>
                <a:cs typeface="Arial"/>
                <a:sym typeface="Arial"/>
              </a:rPr>
              <a:t>Merci pour votre attention.</a:t>
            </a:r>
            <a:endParaRPr b="0" i="0" sz="1400" u="none" cap="none" strike="noStrike">
              <a:solidFill>
                <a:srgbClr val="000000"/>
              </a:solidFill>
              <a:latin typeface="Arial"/>
              <a:ea typeface="Arial"/>
              <a:cs typeface="Arial"/>
              <a:sym typeface="Arial"/>
            </a:endParaRPr>
          </a:p>
        </p:txBody>
      </p:sp>
      <p:pic>
        <p:nvPicPr>
          <p:cNvPr id="223" name="Google Shape;223;p10"/>
          <p:cNvPicPr preferRelativeResize="0"/>
          <p:nvPr/>
        </p:nvPicPr>
        <p:blipFill rotWithShape="1">
          <a:blip r:embed="rId3">
            <a:alphaModFix/>
          </a:blip>
          <a:srcRect b="0" l="0" r="0" t="0"/>
          <a:stretch/>
        </p:blipFill>
        <p:spPr>
          <a:xfrm>
            <a:off x="3851275" y="4581525"/>
            <a:ext cx="536575" cy="463550"/>
          </a:xfrm>
          <a:prstGeom prst="rect">
            <a:avLst/>
          </a:prstGeom>
          <a:noFill/>
          <a:ln>
            <a:noFill/>
          </a:ln>
        </p:spPr>
      </p:pic>
      <p:pic>
        <p:nvPicPr>
          <p:cNvPr id="224" name="Google Shape;224;p10"/>
          <p:cNvPicPr preferRelativeResize="0"/>
          <p:nvPr/>
        </p:nvPicPr>
        <p:blipFill rotWithShape="1">
          <a:blip r:embed="rId3">
            <a:alphaModFix/>
          </a:blip>
          <a:srcRect b="0" l="0" r="0" t="0"/>
          <a:stretch/>
        </p:blipFill>
        <p:spPr>
          <a:xfrm>
            <a:off x="4716462" y="4549775"/>
            <a:ext cx="536575" cy="463550"/>
          </a:xfrm>
          <a:prstGeom prst="rect">
            <a:avLst/>
          </a:prstGeom>
          <a:noFill/>
          <a:ln>
            <a:noFill/>
          </a:ln>
        </p:spPr>
      </p:pic>
      <p:pic>
        <p:nvPicPr>
          <p:cNvPr id="225" name="Google Shape;225;p10"/>
          <p:cNvPicPr preferRelativeResize="0"/>
          <p:nvPr/>
        </p:nvPicPr>
        <p:blipFill rotWithShape="1">
          <a:blip r:embed="rId3">
            <a:alphaModFix/>
          </a:blip>
          <a:srcRect b="0" l="0" r="0" t="0"/>
          <a:stretch/>
        </p:blipFill>
        <p:spPr>
          <a:xfrm>
            <a:off x="5413375" y="4149725"/>
            <a:ext cx="536575" cy="463550"/>
          </a:xfrm>
          <a:prstGeom prst="rect">
            <a:avLst/>
          </a:prstGeom>
          <a:noFill/>
          <a:ln>
            <a:noFill/>
          </a:ln>
        </p:spPr>
      </p:pic>
      <p:pic>
        <p:nvPicPr>
          <p:cNvPr id="226" name="Google Shape;226;p10"/>
          <p:cNvPicPr preferRelativeResize="0"/>
          <p:nvPr/>
        </p:nvPicPr>
        <p:blipFill rotWithShape="1">
          <a:blip r:embed="rId3">
            <a:alphaModFix/>
          </a:blip>
          <a:srcRect b="0" l="0" r="0" t="0"/>
          <a:stretch/>
        </p:blipFill>
        <p:spPr>
          <a:xfrm>
            <a:off x="5981700" y="3687762"/>
            <a:ext cx="536575" cy="461962"/>
          </a:xfrm>
          <a:prstGeom prst="rect">
            <a:avLst/>
          </a:prstGeom>
          <a:noFill/>
          <a:ln>
            <a:noFill/>
          </a:ln>
        </p:spPr>
      </p:pic>
      <p:pic>
        <p:nvPicPr>
          <p:cNvPr id="227" name="Google Shape;227;p10"/>
          <p:cNvPicPr preferRelativeResize="0"/>
          <p:nvPr/>
        </p:nvPicPr>
        <p:blipFill rotWithShape="1">
          <a:blip r:embed="rId3">
            <a:alphaModFix/>
          </a:blip>
          <a:srcRect b="0" l="0" r="0" t="0"/>
          <a:stretch/>
        </p:blipFill>
        <p:spPr>
          <a:xfrm>
            <a:off x="6518275" y="3109912"/>
            <a:ext cx="536575" cy="463550"/>
          </a:xfrm>
          <a:prstGeom prst="rect">
            <a:avLst/>
          </a:prstGeom>
          <a:noFill/>
          <a:ln>
            <a:noFill/>
          </a:ln>
        </p:spPr>
      </p:pic>
      <p:pic>
        <p:nvPicPr>
          <p:cNvPr id="228" name="Google Shape;228;p10"/>
          <p:cNvPicPr preferRelativeResize="0"/>
          <p:nvPr/>
        </p:nvPicPr>
        <p:blipFill rotWithShape="1">
          <a:blip r:embed="rId3">
            <a:alphaModFix/>
          </a:blip>
          <a:srcRect b="0" l="0" r="0" t="0"/>
          <a:stretch/>
        </p:blipFill>
        <p:spPr>
          <a:xfrm>
            <a:off x="6804025" y="2420937"/>
            <a:ext cx="536575" cy="463550"/>
          </a:xfrm>
          <a:prstGeom prst="rect">
            <a:avLst/>
          </a:prstGeom>
          <a:noFill/>
          <a:ln>
            <a:noFill/>
          </a:ln>
        </p:spPr>
      </p:pic>
      <p:sp>
        <p:nvSpPr>
          <p:cNvPr id="229" name="Google Shape;229;p10"/>
          <p:cNvSpPr txBox="1"/>
          <p:nvPr/>
        </p:nvSpPr>
        <p:spPr>
          <a:xfrm>
            <a:off x="1779587" y="5162550"/>
            <a:ext cx="6408600" cy="708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85014"/>
              </a:buClr>
              <a:buSzPts val="2000"/>
              <a:buFont typeface="Arial"/>
              <a:buNone/>
            </a:pPr>
            <a:r>
              <a:rPr b="0" i="0" lang="en-US" sz="2000" u="none" cap="none" strike="noStrike">
                <a:solidFill>
                  <a:srgbClr val="C85014"/>
                </a:solidFill>
                <a:latin typeface="Arial"/>
                <a:ea typeface="Arial"/>
                <a:cs typeface="Arial"/>
                <a:sym typeface="Arial"/>
              </a:rPr>
              <a:t>Plus d’infos sur: </a:t>
            </a:r>
            <a:r>
              <a:rPr b="0" i="0" lang="en-US" sz="2000" u="sng" cap="none" strike="noStrike">
                <a:solidFill>
                  <a:srgbClr val="C85014"/>
                </a:solidFill>
                <a:latin typeface="Arial"/>
                <a:ea typeface="Arial"/>
                <a:cs typeface="Arial"/>
                <a:sym typeface="Arial"/>
                <a:hlinkClick r:id="rId4">
                  <a:extLst>
                    <a:ext uri="{A12FA001-AC4F-418D-AE19-62706E023703}">
                      <ahyp:hlinkClr val="tx"/>
                    </a:ext>
                  </a:extLst>
                </a:hlinkClick>
              </a:rPr>
              <a:t>www.ffspeleo.fr</a:t>
            </a:r>
            <a:r>
              <a:rPr b="0" i="0" lang="en-US" sz="2000" u="none" cap="none" strike="noStrike">
                <a:solidFill>
                  <a:srgbClr val="C85014"/>
                </a:solidFill>
                <a:latin typeface="Arial"/>
                <a:ea typeface="Arial"/>
                <a:cs typeface="Arial"/>
                <a:sym typeface="Arial"/>
              </a:rPr>
              <a:t> et </a:t>
            </a:r>
            <a:r>
              <a:rPr b="0" i="0" lang="en-US" sz="2000" u="sng" cap="none" strike="noStrike">
                <a:solidFill>
                  <a:srgbClr val="C85014"/>
                </a:solidFill>
                <a:latin typeface="Arial"/>
                <a:ea typeface="Arial"/>
                <a:cs typeface="Arial"/>
                <a:sym typeface="Arial"/>
                <a:hlinkClick r:id="rId5">
                  <a:extLst>
                    <a:ext uri="{A12FA001-AC4F-418D-AE19-62706E023703}">
                      <ahyp:hlinkClr val="tx"/>
                    </a:ext>
                  </a:extLst>
                </a:hlinkClick>
              </a:rPr>
              <a:t>www.efs.ffspeleo.fr</a:t>
            </a:r>
            <a:endParaRPr b="0" i="0" sz="1400" u="none" cap="none" strike="noStrike">
              <a:solidFill>
                <a:srgbClr val="C85014"/>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sng" cap="none" strike="noStrike">
              <a:solidFill>
                <a:srgbClr val="C85014"/>
              </a:solidFill>
              <a:latin typeface="Arial"/>
              <a:ea typeface="Arial"/>
              <a:cs typeface="Arial"/>
              <a:sym typeface="Arial"/>
              <a:hlinkClick r:id="rId6">
                <a:extLst>
                  <a:ext uri="{A12FA001-AC4F-418D-AE19-62706E023703}">
                    <ahyp:hlinkClr val="tx"/>
                  </a:ext>
                </a:extLst>
              </a:hlinkClick>
            </a:endParaRPr>
          </a:p>
        </p:txBody>
      </p:sp>
      <p:pic>
        <p:nvPicPr>
          <p:cNvPr id="230" name="Google Shape;230;p10"/>
          <p:cNvPicPr preferRelativeResize="0"/>
          <p:nvPr/>
        </p:nvPicPr>
        <p:blipFill rotWithShape="1">
          <a:blip r:embed="rId7">
            <a:alphaModFix/>
          </a:blip>
          <a:srcRect b="0" l="0" r="0" t="0"/>
          <a:stretch/>
        </p:blipFill>
        <p:spPr>
          <a:xfrm>
            <a:off x="107950" y="115887"/>
            <a:ext cx="1255712" cy="1208087"/>
          </a:xfrm>
          <a:prstGeom prst="rect">
            <a:avLst/>
          </a:prstGeom>
          <a:noFill/>
          <a:ln>
            <a:noFill/>
          </a:ln>
        </p:spPr>
      </p:pic>
      <p:sp>
        <p:nvSpPr>
          <p:cNvPr id="231" name="Google Shape;231;p10"/>
          <p:cNvSpPr txBox="1"/>
          <p:nvPr/>
        </p:nvSpPr>
        <p:spPr>
          <a:xfrm>
            <a:off x="2456825" y="6048375"/>
            <a:ext cx="6098400" cy="646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rPr>
              <a:t>Travail initial : Vanessa Kysel, Mémoire instructeur, 2021</a:t>
            </a:r>
            <a:endParaRPr sz="1200">
              <a:solidFill>
                <a:schemeClr val="dk1"/>
              </a:solidFill>
            </a:endParaRPr>
          </a:p>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rPr>
              <a:t>Modification : Christophe Prévot et EFS</a:t>
            </a:r>
            <a:endParaRPr sz="1200">
              <a:solidFill>
                <a:schemeClr val="dk1"/>
              </a:solidFill>
            </a:endParaRPr>
          </a:p>
          <a:p>
            <a:pPr indent="0" lvl="0" marL="0" marR="0" rtl="0" algn="l">
              <a:lnSpc>
                <a:spcPct val="100000"/>
              </a:lnSpc>
              <a:spcBef>
                <a:spcPts val="0"/>
              </a:spcBef>
              <a:spcAft>
                <a:spcPts val="0"/>
              </a:spcAft>
              <a:buClr>
                <a:schemeClr val="dk1"/>
              </a:buClr>
              <a:buSzPts val="1200"/>
              <a:buFont typeface="Arial"/>
              <a:buNone/>
            </a:pPr>
            <a:r>
              <a:rPr lang="en-US" sz="1200">
                <a:solidFill>
                  <a:schemeClr val="dk1"/>
                </a:solidFill>
              </a:rPr>
              <a:t>Mise à jour : avril 2025</a:t>
            </a:r>
            <a:endParaRPr sz="12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500"/>
                                        <p:tgtEl>
                                          <p:spTgt spid="223"/>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500"/>
                                        <p:tgtEl>
                                          <p:spTgt spid="22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500"/>
                                        <p:tgtEl>
                                          <p:spTgt spid="22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500"/>
                                        <p:tgtEl>
                                          <p:spTgt spid="22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27"/>
                                        </p:tgtEl>
                                        <p:attrNameLst>
                                          <p:attrName>style.visibility</p:attrName>
                                        </p:attrNameLst>
                                      </p:cBhvr>
                                      <p:to>
                                        <p:strVal val="visible"/>
                                      </p:to>
                                    </p:set>
                                    <p:animEffect filter="fade" transition="in">
                                      <p:cBhvr>
                                        <p:cTn dur="500"/>
                                        <p:tgtEl>
                                          <p:spTgt spid="227"/>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
          <p:cNvSpPr txBox="1"/>
          <p:nvPr>
            <p:ph type="ctrTitle"/>
          </p:nvPr>
        </p:nvSpPr>
        <p:spPr>
          <a:xfrm>
            <a:off x="1046162" y="942975"/>
            <a:ext cx="6477000" cy="552450"/>
          </a:xfrm>
          <a:prstGeom prst="rect">
            <a:avLst/>
          </a:prstGeom>
          <a:noFill/>
          <a:ln>
            <a:noFill/>
          </a:ln>
        </p:spPr>
        <p:txBody>
          <a:bodyPr anchorCtr="0" anchor="t" bIns="0" lIns="0" spcFirstLastPara="1" rIns="0" wrap="square" tIns="0">
            <a:spAutoFit/>
          </a:bodyPr>
          <a:lstStyle/>
          <a:p>
            <a:pPr indent="0" lvl="0" marL="0" rtl="0" algn="r">
              <a:lnSpc>
                <a:spcPct val="100000"/>
              </a:lnSpc>
              <a:spcBef>
                <a:spcPts val="0"/>
              </a:spcBef>
              <a:spcAft>
                <a:spcPts val="0"/>
              </a:spcAft>
              <a:buClr>
                <a:srgbClr val="CCDB36"/>
              </a:buClr>
              <a:buSzPts val="3600"/>
              <a:buFont typeface="Arial"/>
              <a:buNone/>
            </a:pPr>
            <a:r>
              <a:rPr b="1" i="0" lang="en-US" sz="3600" u="none">
                <a:solidFill>
                  <a:srgbClr val="CCDB36"/>
                </a:solidFill>
                <a:latin typeface="Arial"/>
                <a:ea typeface="Arial"/>
                <a:cs typeface="Arial"/>
                <a:sym typeface="Arial"/>
              </a:rPr>
              <a:t>Le programme</a:t>
            </a:r>
            <a:r>
              <a:rPr b="0" i="0" lang="en-US" sz="3600" u="none">
                <a:solidFill>
                  <a:srgbClr val="CCDB36"/>
                </a:solidFill>
                <a:latin typeface="Arial"/>
                <a:ea typeface="Arial"/>
                <a:cs typeface="Arial"/>
                <a:sym typeface="Arial"/>
              </a:rPr>
              <a:t>!</a:t>
            </a:r>
            <a:endParaRPr/>
          </a:p>
        </p:txBody>
      </p:sp>
      <p:cxnSp>
        <p:nvCxnSpPr>
          <p:cNvPr id="96" name="Google Shape;96;p2"/>
          <p:cNvCxnSpPr/>
          <p:nvPr/>
        </p:nvCxnSpPr>
        <p:spPr>
          <a:xfrm rot="10800000">
            <a:off x="228600" y="1219200"/>
            <a:ext cx="3838575" cy="0"/>
          </a:xfrm>
          <a:prstGeom prst="straightConnector1">
            <a:avLst/>
          </a:prstGeom>
          <a:noFill/>
          <a:ln cap="flat" cmpd="sng" w="9525">
            <a:solidFill>
              <a:srgbClr val="CCDB36"/>
            </a:solidFill>
            <a:prstDash val="solid"/>
            <a:miter lim="800000"/>
            <a:headEnd len="sm" w="sm" type="none"/>
            <a:tailEnd len="sm" w="sm" type="none"/>
          </a:ln>
        </p:spPr>
      </p:cxnSp>
      <p:sp>
        <p:nvSpPr>
          <p:cNvPr id="97" name="Google Shape;97;p2"/>
          <p:cNvSpPr txBox="1"/>
          <p:nvPr/>
        </p:nvSpPr>
        <p:spPr>
          <a:xfrm>
            <a:off x="1049337" y="2492375"/>
            <a:ext cx="7489825" cy="2678112"/>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Pourquoi une fédération? (et historique rapide)</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400"/>
              <a:buFont typeface="Arial"/>
              <a:buNone/>
            </a:pPr>
            <a:r>
              <a:t/>
            </a:r>
            <a:endParaRPr b="1" i="0" sz="2400" u="none" cap="none" strike="noStrike">
              <a:solidFill>
                <a:srgbClr val="C85014"/>
              </a:solidFill>
              <a:latin typeface="Arial"/>
              <a:ea typeface="Arial"/>
              <a:cs typeface="Arial"/>
              <a:sym typeface="Arial"/>
            </a:endParaRPr>
          </a:p>
          <a:p>
            <a:pPr indent="-342900" lvl="0" marL="342900" marR="0" rtl="0" algn="l">
              <a:lnSpc>
                <a:spcPct val="100000"/>
              </a:lnSpc>
              <a:spcBef>
                <a:spcPts val="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Organigramme</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400"/>
              <a:buFont typeface="Arial"/>
              <a:buNone/>
            </a:pPr>
            <a:r>
              <a:t/>
            </a:r>
            <a:endParaRPr b="1" i="0" sz="2400" u="none" cap="none" strike="noStrike">
              <a:solidFill>
                <a:srgbClr val="C85014"/>
              </a:solidFill>
              <a:latin typeface="Arial"/>
              <a:ea typeface="Arial"/>
              <a:cs typeface="Arial"/>
              <a:sym typeface="Arial"/>
            </a:endParaRPr>
          </a:p>
          <a:p>
            <a:pPr indent="-342900" lvl="0" marL="342900" marR="0" rtl="0" algn="l">
              <a:lnSpc>
                <a:spcPct val="100000"/>
              </a:lnSpc>
              <a:spcBef>
                <a:spcPts val="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Pôles et commissions</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400"/>
              <a:buFont typeface="Arial"/>
              <a:buNone/>
            </a:pPr>
            <a:r>
              <a:t/>
            </a:r>
            <a:endParaRPr b="1" i="0" sz="2400" u="none" cap="none" strike="noStrike">
              <a:solidFill>
                <a:srgbClr val="C85014"/>
              </a:solidFill>
              <a:latin typeface="Arial"/>
              <a:ea typeface="Arial"/>
              <a:cs typeface="Arial"/>
              <a:sym typeface="Arial"/>
            </a:endParaRPr>
          </a:p>
          <a:p>
            <a:pPr indent="-342900" lvl="0" marL="342900" marR="0" rtl="0" algn="l">
              <a:lnSpc>
                <a:spcPct val="100000"/>
              </a:lnSpc>
              <a:spcBef>
                <a:spcPts val="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Zoom sur l’EFS</a:t>
            </a:r>
            <a:endParaRPr b="0" i="0" sz="1400" u="none" cap="none" strike="noStrike">
              <a:solidFill>
                <a:srgbClr val="000000"/>
              </a:solidFill>
              <a:latin typeface="Arial"/>
              <a:ea typeface="Arial"/>
              <a:cs typeface="Arial"/>
              <a:sym typeface="Arial"/>
            </a:endParaRPr>
          </a:p>
        </p:txBody>
      </p:sp>
      <p:pic>
        <p:nvPicPr>
          <p:cNvPr id="98" name="Google Shape;98;p2"/>
          <p:cNvPicPr preferRelativeResize="0"/>
          <p:nvPr/>
        </p:nvPicPr>
        <p:blipFill rotWithShape="1">
          <a:blip r:embed="rId3">
            <a:alphaModFix/>
          </a:blip>
          <a:srcRect b="0" l="0" r="0" t="0"/>
          <a:stretch/>
        </p:blipFill>
        <p:spPr>
          <a:xfrm>
            <a:off x="7885112" y="5676900"/>
            <a:ext cx="1255712" cy="1208087"/>
          </a:xfrm>
          <a:prstGeom prst="rect">
            <a:avLst/>
          </a:prstGeom>
          <a:noFill/>
          <a:ln>
            <a:noFill/>
          </a:ln>
        </p:spPr>
      </p:pic>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3"/>
          <p:cNvSpPr txBox="1"/>
          <p:nvPr>
            <p:ph type="title"/>
          </p:nvPr>
        </p:nvSpPr>
        <p:spPr>
          <a:xfrm>
            <a:off x="1411287" y="765175"/>
            <a:ext cx="6035675" cy="439737"/>
          </a:xfrm>
          <a:prstGeom prst="rect">
            <a:avLst/>
          </a:prstGeom>
          <a:solidFill>
            <a:schemeClr val="lt1"/>
          </a:solidFill>
          <a:ln>
            <a:noFill/>
          </a:ln>
        </p:spPr>
        <p:txBody>
          <a:bodyPr anchorCtr="0" anchor="t" bIns="0" lIns="0" spcFirstLastPara="1" rIns="0" wrap="square" tIns="0">
            <a:spAutoFit/>
          </a:bodyPr>
          <a:lstStyle/>
          <a:p>
            <a:pPr indent="0" lvl="0" marL="0" rtl="0" algn="ctr">
              <a:lnSpc>
                <a:spcPct val="80000"/>
              </a:lnSpc>
              <a:spcBef>
                <a:spcPts val="0"/>
              </a:spcBef>
              <a:spcAft>
                <a:spcPts val="0"/>
              </a:spcAft>
              <a:buClr>
                <a:srgbClr val="CCDB36"/>
              </a:buClr>
              <a:buSzPts val="3600"/>
              <a:buFont typeface="Arial"/>
              <a:buNone/>
            </a:pPr>
            <a:r>
              <a:rPr b="1" i="0" lang="en-US" sz="3600" u="none">
                <a:solidFill>
                  <a:srgbClr val="CCDB36"/>
                </a:solidFill>
                <a:latin typeface="Arial"/>
                <a:ea typeface="Arial"/>
                <a:cs typeface="Arial"/>
                <a:sym typeface="Arial"/>
              </a:rPr>
              <a:t>Pourquoi une fédération?</a:t>
            </a:r>
            <a:endParaRPr/>
          </a:p>
        </p:txBody>
      </p:sp>
      <p:sp>
        <p:nvSpPr>
          <p:cNvPr id="104" name="Google Shape;104;p3"/>
          <p:cNvSpPr txBox="1"/>
          <p:nvPr/>
        </p:nvSpPr>
        <p:spPr>
          <a:xfrm>
            <a:off x="1489075" y="3500437"/>
            <a:ext cx="6035675" cy="439737"/>
          </a:xfrm>
          <a:prstGeom prst="rect">
            <a:avLst/>
          </a:prstGeom>
          <a:noFill/>
          <a:ln>
            <a:noFill/>
          </a:ln>
        </p:spPr>
        <p:txBody>
          <a:bodyPr anchorCtr="0" anchor="t" bIns="0" lIns="0" spcFirstLastPara="1" rIns="0" wrap="square" tIns="0">
            <a:spAutoFit/>
          </a:bodyPr>
          <a:lstStyle/>
          <a:p>
            <a:pPr indent="0" lvl="0" marL="0" marR="0" rtl="0" algn="ctr">
              <a:lnSpc>
                <a:spcPct val="80000"/>
              </a:lnSpc>
              <a:spcBef>
                <a:spcPts val="0"/>
              </a:spcBef>
              <a:spcAft>
                <a:spcPts val="0"/>
              </a:spcAft>
              <a:buClr>
                <a:srgbClr val="CCDB36"/>
              </a:buClr>
              <a:buSzPts val="3600"/>
              <a:buFont typeface="Arial"/>
              <a:buNone/>
            </a:pPr>
            <a:r>
              <a:rPr b="1" i="0" lang="en-US" sz="3600" u="none" cap="none" strike="noStrike">
                <a:solidFill>
                  <a:srgbClr val="CCDB36"/>
                </a:solidFill>
                <a:latin typeface="Arial"/>
                <a:ea typeface="Arial"/>
                <a:cs typeface="Arial"/>
                <a:sym typeface="Arial"/>
              </a:rPr>
              <a:t>Pour quoi une fédération?</a:t>
            </a:r>
            <a:endParaRPr b="0" i="0" sz="1400" u="none" cap="none" strike="noStrike">
              <a:solidFill>
                <a:srgbClr val="000000"/>
              </a:solidFill>
              <a:latin typeface="Arial"/>
              <a:ea typeface="Arial"/>
              <a:cs typeface="Arial"/>
              <a:sym typeface="Arial"/>
            </a:endParaRPr>
          </a:p>
        </p:txBody>
      </p:sp>
      <p:sp>
        <p:nvSpPr>
          <p:cNvPr id="105" name="Google Shape;105;p3"/>
          <p:cNvSpPr txBox="1"/>
          <p:nvPr/>
        </p:nvSpPr>
        <p:spPr>
          <a:xfrm>
            <a:off x="772575" y="1557325"/>
            <a:ext cx="7410000" cy="1727100"/>
          </a:xfrm>
          <a:prstGeom prst="rect">
            <a:avLst/>
          </a:prstGeom>
          <a:noFill/>
          <a:ln>
            <a:noFill/>
          </a:ln>
        </p:spPr>
        <p:txBody>
          <a:bodyPr anchorCtr="0" anchor="t" bIns="0" lIns="0" spcFirstLastPara="1" rIns="0" wrap="square" tIns="0">
            <a:noAutofit/>
          </a:bodyPr>
          <a:lstStyle/>
          <a:p>
            <a:pPr indent="-381000" lvl="0" marL="400050" marR="0" rtl="0" algn="l">
              <a:lnSpc>
                <a:spcPct val="100000"/>
              </a:lnSpc>
              <a:spcBef>
                <a:spcPts val="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Regroupement de personnes ayant le(s) même but(s)</a:t>
            </a:r>
            <a:endParaRPr b="0" i="0" sz="1400" u="none" cap="none" strike="noStrike">
              <a:solidFill>
                <a:srgbClr val="C85014"/>
              </a:solidFill>
              <a:latin typeface="Arial"/>
              <a:ea typeface="Arial"/>
              <a:cs typeface="Arial"/>
              <a:sym typeface="Arial"/>
            </a:endParaRPr>
          </a:p>
          <a:p>
            <a:pPr indent="-381000" lvl="0" marL="400050" marR="0" rtl="0" algn="l">
              <a:lnSpc>
                <a:spcPct val="100000"/>
              </a:lnSpc>
              <a:spcBef>
                <a:spcPts val="48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Plus de monde = plus de poids et plus de reconnaissance</a:t>
            </a:r>
            <a:endParaRPr b="0" i="0" sz="1400" u="none" cap="none" strike="noStrike">
              <a:solidFill>
                <a:srgbClr val="C85014"/>
              </a:solidFill>
              <a:latin typeface="Arial"/>
              <a:ea typeface="Arial"/>
              <a:cs typeface="Arial"/>
              <a:sym typeface="Arial"/>
            </a:endParaRPr>
          </a:p>
        </p:txBody>
      </p:sp>
      <p:sp>
        <p:nvSpPr>
          <p:cNvPr id="106" name="Google Shape;106;p3"/>
          <p:cNvSpPr txBox="1"/>
          <p:nvPr/>
        </p:nvSpPr>
        <p:spPr>
          <a:xfrm>
            <a:off x="772725" y="4221150"/>
            <a:ext cx="7410000" cy="2154000"/>
          </a:xfrm>
          <a:prstGeom prst="rect">
            <a:avLst/>
          </a:prstGeom>
          <a:noFill/>
          <a:ln>
            <a:noFill/>
          </a:ln>
        </p:spPr>
        <p:txBody>
          <a:bodyPr anchorCtr="0" anchor="t" bIns="0" lIns="0" spcFirstLastPara="1" rIns="0" wrap="square" tIns="0">
            <a:noAutofit/>
          </a:bodyPr>
          <a:lstStyle/>
          <a:p>
            <a:pPr indent="-381000" lvl="0" marL="400050" marR="0" rtl="0" algn="l">
              <a:lnSpc>
                <a:spcPct val="100000"/>
              </a:lnSpc>
              <a:spcBef>
                <a:spcPts val="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Offre de stages</a:t>
            </a:r>
            <a:endParaRPr b="0" i="0" sz="1400" u="none" cap="none" strike="noStrike">
              <a:solidFill>
                <a:srgbClr val="C85014"/>
              </a:solidFill>
              <a:latin typeface="Arial"/>
              <a:ea typeface="Arial"/>
              <a:cs typeface="Arial"/>
              <a:sym typeface="Arial"/>
            </a:endParaRPr>
          </a:p>
          <a:p>
            <a:pPr indent="-381000" lvl="0" marL="400050" marR="0" rtl="0" algn="l">
              <a:lnSpc>
                <a:spcPct val="100000"/>
              </a:lnSpc>
              <a:spcBef>
                <a:spcPts val="48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Assurance sur mesure</a:t>
            </a:r>
            <a:endParaRPr b="0" i="0" sz="1400" u="none" cap="none" strike="noStrike">
              <a:solidFill>
                <a:srgbClr val="C85014"/>
              </a:solidFill>
              <a:latin typeface="Arial"/>
              <a:ea typeface="Arial"/>
              <a:cs typeface="Arial"/>
              <a:sym typeface="Arial"/>
            </a:endParaRPr>
          </a:p>
          <a:p>
            <a:pPr indent="-381000" lvl="0" marL="400050" marR="0" rtl="0" algn="l">
              <a:lnSpc>
                <a:spcPct val="100000"/>
              </a:lnSpc>
              <a:spcBef>
                <a:spcPts val="480"/>
              </a:spcBef>
              <a:spcAft>
                <a:spcPts val="0"/>
              </a:spcAft>
              <a:buClr>
                <a:srgbClr val="C85014"/>
              </a:buClr>
              <a:buSzPts val="2400"/>
              <a:buFont typeface="Arial"/>
              <a:buChar char="•"/>
            </a:pPr>
            <a:r>
              <a:rPr b="1" i="0" lang="en-US" sz="2400" u="none" cap="none" strike="noStrike">
                <a:solidFill>
                  <a:srgbClr val="C85014"/>
                </a:solidFill>
                <a:latin typeface="Arial"/>
                <a:ea typeface="Arial"/>
                <a:cs typeface="Arial"/>
                <a:sym typeface="Arial"/>
              </a:rPr>
              <a:t>Encadrement adapté</a:t>
            </a:r>
            <a:endParaRPr b="1" i="0" sz="2400" u="none" cap="none" strike="noStrike">
              <a:solidFill>
                <a:srgbClr val="C85014"/>
              </a:solidFill>
              <a:latin typeface="Arial"/>
              <a:ea typeface="Arial"/>
              <a:cs typeface="Arial"/>
              <a:sym typeface="Arial"/>
            </a:endParaRPr>
          </a:p>
          <a:p>
            <a:pPr indent="-381000" lvl="0" marL="400050" marR="0" rtl="0" algn="l">
              <a:lnSpc>
                <a:spcPct val="100000"/>
              </a:lnSpc>
              <a:spcBef>
                <a:spcPts val="480"/>
              </a:spcBef>
              <a:spcAft>
                <a:spcPts val="0"/>
              </a:spcAft>
              <a:buClr>
                <a:srgbClr val="C85014"/>
              </a:buClr>
              <a:buSzPts val="2400"/>
              <a:buChar char="•"/>
            </a:pPr>
            <a:r>
              <a:rPr b="1" lang="en-US" sz="2400">
                <a:solidFill>
                  <a:srgbClr val="C85014"/>
                </a:solidFill>
              </a:rPr>
              <a:t>Expertise technique, scientifique et culturelle</a:t>
            </a:r>
            <a:endParaRPr b="1" sz="2400">
              <a:solidFill>
                <a:srgbClr val="C85014"/>
              </a:solidFill>
            </a:endParaRPr>
          </a:p>
          <a:p>
            <a:pPr indent="-381000" lvl="0" marL="400050" marR="0" rtl="0" algn="l">
              <a:lnSpc>
                <a:spcPct val="100000"/>
              </a:lnSpc>
              <a:spcBef>
                <a:spcPts val="480"/>
              </a:spcBef>
              <a:spcAft>
                <a:spcPts val="0"/>
              </a:spcAft>
              <a:buClr>
                <a:srgbClr val="C85014"/>
              </a:buClr>
              <a:buSzPts val="2400"/>
              <a:buChar char="•"/>
            </a:pPr>
            <a:r>
              <a:rPr b="1" lang="en-US" sz="2400">
                <a:solidFill>
                  <a:srgbClr val="C85014"/>
                </a:solidFill>
              </a:rPr>
              <a:t>Acquisition et conservation de l’information</a:t>
            </a:r>
            <a:endParaRPr b="1" sz="2400">
              <a:solidFill>
                <a:srgbClr val="C85014"/>
              </a:solidFil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C85014"/>
              </a:solidFill>
              <a:latin typeface="Arial"/>
              <a:ea typeface="Arial"/>
              <a:cs typeface="Arial"/>
              <a:sym typeface="Arial"/>
            </a:endParaRPr>
          </a:p>
        </p:txBody>
      </p:sp>
      <p:pic>
        <p:nvPicPr>
          <p:cNvPr id="107" name="Google Shape;107;p3"/>
          <p:cNvPicPr preferRelativeResize="0"/>
          <p:nvPr/>
        </p:nvPicPr>
        <p:blipFill rotWithShape="1">
          <a:blip r:embed="rId3">
            <a:alphaModFix/>
          </a:blip>
          <a:srcRect b="0" l="0" r="0" t="0"/>
          <a:stretch/>
        </p:blipFill>
        <p:spPr>
          <a:xfrm>
            <a:off x="7885112" y="5649912"/>
            <a:ext cx="1255712" cy="1208087"/>
          </a:xfrm>
          <a:prstGeom prst="rect">
            <a:avLst/>
          </a:prstGeom>
          <a:noFill/>
          <a:ln>
            <a:noFill/>
          </a:ln>
        </p:spPr>
      </p:pic>
    </p:spTree>
  </p:cSld>
  <p:clrMapOvr>
    <a:masterClrMapping/>
  </p:clrMapOvr>
  <p:transition spd="slow">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500"/>
                                        <p:tgtEl>
                                          <p:spTgt spid="1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500"/>
                                        <p:tgtEl>
                                          <p:spTgt spid="1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4"/>
          <p:cNvSpPr txBox="1"/>
          <p:nvPr>
            <p:ph type="title"/>
          </p:nvPr>
        </p:nvSpPr>
        <p:spPr>
          <a:xfrm>
            <a:off x="1371600" y="482600"/>
            <a:ext cx="6035675" cy="439737"/>
          </a:xfrm>
          <a:prstGeom prst="rect">
            <a:avLst/>
          </a:prstGeom>
          <a:solidFill>
            <a:schemeClr val="lt1"/>
          </a:solidFill>
          <a:ln>
            <a:noFill/>
          </a:ln>
        </p:spPr>
        <p:txBody>
          <a:bodyPr anchorCtr="0" anchor="t" bIns="0" lIns="0" spcFirstLastPara="1" rIns="0" wrap="square" tIns="0">
            <a:spAutoFit/>
          </a:bodyPr>
          <a:lstStyle/>
          <a:p>
            <a:pPr indent="0" lvl="0" marL="0" rtl="0" algn="ctr">
              <a:lnSpc>
                <a:spcPct val="80000"/>
              </a:lnSpc>
              <a:spcBef>
                <a:spcPts val="0"/>
              </a:spcBef>
              <a:spcAft>
                <a:spcPts val="0"/>
              </a:spcAft>
              <a:buClr>
                <a:srgbClr val="CCDB36"/>
              </a:buClr>
              <a:buSzPts val="3600"/>
              <a:buFont typeface="Arial"/>
              <a:buNone/>
            </a:pPr>
            <a:r>
              <a:rPr b="1" i="0" lang="en-US" sz="3600" u="none">
                <a:solidFill>
                  <a:srgbClr val="CCDB36"/>
                </a:solidFill>
                <a:latin typeface="Arial"/>
                <a:ea typeface="Arial"/>
                <a:cs typeface="Arial"/>
                <a:sym typeface="Arial"/>
              </a:rPr>
              <a:t>Histoire raccourcie</a:t>
            </a:r>
            <a:endParaRPr/>
          </a:p>
        </p:txBody>
      </p:sp>
      <p:sp>
        <p:nvSpPr>
          <p:cNvPr id="113" name="Google Shape;113;p4"/>
          <p:cNvSpPr txBox="1"/>
          <p:nvPr/>
        </p:nvSpPr>
        <p:spPr>
          <a:xfrm>
            <a:off x="386375" y="1484300"/>
            <a:ext cx="8472600" cy="4973400"/>
          </a:xfrm>
          <a:prstGeom prst="rect">
            <a:avLst/>
          </a:prstGeom>
          <a:noFill/>
          <a:ln>
            <a:noFill/>
          </a:ln>
        </p:spPr>
        <p:txBody>
          <a:bodyPr anchorCtr="0" anchor="t" bIns="0" lIns="0" spcFirstLastPara="1" rIns="0" wrap="square" tIns="0">
            <a:noAutofit/>
          </a:bodyPr>
          <a:lstStyle/>
          <a:p>
            <a:pPr indent="-381000" lvl="0" marL="400050" marR="0" rtl="0" algn="l">
              <a:lnSpc>
                <a:spcPct val="100000"/>
              </a:lnSpc>
              <a:spcBef>
                <a:spcPts val="0"/>
              </a:spcBef>
              <a:spcAft>
                <a:spcPts val="0"/>
              </a:spcAft>
              <a:buClr>
                <a:srgbClr val="C85014"/>
              </a:buClr>
              <a:buSzPts val="2400"/>
              <a:buFont typeface="Arial"/>
              <a:buChar char="•"/>
            </a:pPr>
            <a:r>
              <a:rPr b="1" i="0" lang="en-US" sz="2400" u="none" cap="none" strike="noStrike">
                <a:solidFill>
                  <a:schemeClr val="dk1"/>
                </a:solidFill>
                <a:latin typeface="Arial"/>
                <a:ea typeface="Arial"/>
                <a:cs typeface="Arial"/>
                <a:sym typeface="Arial"/>
              </a:rPr>
              <a:t>1895</a:t>
            </a:r>
            <a:r>
              <a:rPr b="1" i="0" lang="en-US" sz="2400" u="none" cap="none" strike="noStrike">
                <a:solidFill>
                  <a:srgbClr val="C85014"/>
                </a:solidFill>
                <a:latin typeface="Arial"/>
                <a:ea typeface="Arial"/>
                <a:cs typeface="Arial"/>
                <a:sym typeface="Arial"/>
              </a:rPr>
              <a:t> : création de la Société de </a:t>
            </a:r>
            <a:r>
              <a:rPr b="1" lang="en-US" sz="2400">
                <a:solidFill>
                  <a:srgbClr val="C85014"/>
                </a:solidFill>
              </a:rPr>
              <a:t>s</a:t>
            </a:r>
            <a:r>
              <a:rPr b="1" i="0" lang="en-US" sz="2400" u="none" cap="none" strike="noStrike">
                <a:solidFill>
                  <a:srgbClr val="C85014"/>
                </a:solidFill>
                <a:latin typeface="Arial"/>
                <a:ea typeface="Arial"/>
                <a:cs typeface="Arial"/>
                <a:sym typeface="Arial"/>
              </a:rPr>
              <a:t>péléologie (SdS) par E.A. Martel</a:t>
            </a:r>
            <a:endParaRPr b="0" i="0" sz="1400" u="none" cap="none" strike="noStrike">
              <a:solidFill>
                <a:srgbClr val="000000"/>
              </a:solidFill>
              <a:latin typeface="Arial"/>
              <a:ea typeface="Arial"/>
              <a:cs typeface="Arial"/>
              <a:sym typeface="Arial"/>
            </a:endParaRPr>
          </a:p>
          <a:p>
            <a:pPr indent="-381000" lvl="0" marL="400050" marR="0" rtl="0" algn="l">
              <a:lnSpc>
                <a:spcPct val="100000"/>
              </a:lnSpc>
              <a:spcBef>
                <a:spcPts val="480"/>
              </a:spcBef>
              <a:spcAft>
                <a:spcPts val="0"/>
              </a:spcAft>
              <a:buClr>
                <a:srgbClr val="C85014"/>
              </a:buClr>
              <a:buSzPts val="2400"/>
              <a:buFont typeface="Arial"/>
              <a:buChar char="•"/>
            </a:pPr>
            <a:r>
              <a:rPr b="1" i="0" lang="en-US" sz="2400" u="none" cap="none" strike="noStrike">
                <a:solidFill>
                  <a:schemeClr val="dk1"/>
                </a:solidFill>
                <a:latin typeface="Arial"/>
                <a:ea typeface="Arial"/>
                <a:cs typeface="Arial"/>
                <a:sym typeface="Arial"/>
              </a:rPr>
              <a:t>1930</a:t>
            </a:r>
            <a:r>
              <a:rPr b="1" i="0" lang="en-US" sz="2400" u="none" cap="none" strike="noStrike">
                <a:solidFill>
                  <a:srgbClr val="C85014"/>
                </a:solidFill>
                <a:latin typeface="Arial"/>
                <a:ea typeface="Arial"/>
                <a:cs typeface="Arial"/>
                <a:sym typeface="Arial"/>
              </a:rPr>
              <a:t> : création du Spéléo</a:t>
            </a:r>
            <a:r>
              <a:rPr b="1" lang="en-US" sz="2400">
                <a:solidFill>
                  <a:srgbClr val="C85014"/>
                </a:solidFill>
              </a:rPr>
              <a:t>-</a:t>
            </a:r>
            <a:r>
              <a:rPr b="1" i="0" lang="en-US" sz="2400" u="none" cap="none" strike="noStrike">
                <a:solidFill>
                  <a:srgbClr val="C85014"/>
                </a:solidFill>
                <a:latin typeface="Arial"/>
                <a:ea typeface="Arial"/>
                <a:cs typeface="Arial"/>
                <a:sym typeface="Arial"/>
              </a:rPr>
              <a:t>club de France (SCF)</a:t>
            </a:r>
            <a:endParaRPr b="0" i="0" sz="1400" u="none" cap="none" strike="noStrike">
              <a:solidFill>
                <a:srgbClr val="000000"/>
              </a:solidFill>
              <a:latin typeface="Arial"/>
              <a:ea typeface="Arial"/>
              <a:cs typeface="Arial"/>
              <a:sym typeface="Arial"/>
            </a:endParaRPr>
          </a:p>
          <a:p>
            <a:pPr indent="-381000" lvl="0" marL="400050" marR="0" rtl="0" algn="l">
              <a:lnSpc>
                <a:spcPct val="100000"/>
              </a:lnSpc>
              <a:spcBef>
                <a:spcPts val="480"/>
              </a:spcBef>
              <a:spcAft>
                <a:spcPts val="0"/>
              </a:spcAft>
              <a:buClr>
                <a:srgbClr val="C85014"/>
              </a:buClr>
              <a:buSzPts val="2400"/>
              <a:buFont typeface="Arial"/>
              <a:buChar char="•"/>
            </a:pPr>
            <a:r>
              <a:rPr b="1" i="0" lang="en-US" sz="2400" u="none" cap="none" strike="noStrike">
                <a:solidFill>
                  <a:schemeClr val="dk1"/>
                </a:solidFill>
                <a:latin typeface="Arial"/>
                <a:ea typeface="Arial"/>
                <a:cs typeface="Arial"/>
                <a:sym typeface="Arial"/>
              </a:rPr>
              <a:t>1936</a:t>
            </a:r>
            <a:r>
              <a:rPr b="1" i="0" lang="en-US" sz="2400" u="none" cap="none" strike="noStrike">
                <a:solidFill>
                  <a:srgbClr val="C85014"/>
                </a:solidFill>
                <a:latin typeface="Arial"/>
                <a:ea typeface="Arial"/>
                <a:cs typeface="Arial"/>
                <a:sym typeface="Arial"/>
              </a:rPr>
              <a:t> : le SCF devient la Société de Spéléologie Française (SSF)</a:t>
            </a:r>
            <a:endParaRPr b="0" i="0" sz="1400" u="none" cap="none" strike="noStrike">
              <a:solidFill>
                <a:srgbClr val="000000"/>
              </a:solidFill>
              <a:latin typeface="Arial"/>
              <a:ea typeface="Arial"/>
              <a:cs typeface="Arial"/>
              <a:sym typeface="Arial"/>
            </a:endParaRPr>
          </a:p>
          <a:p>
            <a:pPr indent="-381000" lvl="0" marL="400050" marR="0" rtl="0" algn="l">
              <a:lnSpc>
                <a:spcPct val="100000"/>
              </a:lnSpc>
              <a:spcBef>
                <a:spcPts val="480"/>
              </a:spcBef>
              <a:spcAft>
                <a:spcPts val="0"/>
              </a:spcAft>
              <a:buClr>
                <a:srgbClr val="C85014"/>
              </a:buClr>
              <a:buSzPts val="2400"/>
              <a:buFont typeface="Arial"/>
              <a:buChar char="•"/>
            </a:pPr>
            <a:r>
              <a:rPr b="1" i="0" lang="en-US" sz="2400" u="none" cap="none" strike="noStrike">
                <a:solidFill>
                  <a:schemeClr val="dk1"/>
                </a:solidFill>
                <a:latin typeface="Arial"/>
                <a:ea typeface="Arial"/>
                <a:cs typeface="Arial"/>
                <a:sym typeface="Arial"/>
              </a:rPr>
              <a:t>1948</a:t>
            </a:r>
            <a:r>
              <a:rPr b="1" i="0" lang="en-US" sz="2400" u="none" cap="none" strike="noStrike">
                <a:solidFill>
                  <a:srgbClr val="C85014"/>
                </a:solidFill>
                <a:latin typeface="Arial"/>
                <a:ea typeface="Arial"/>
                <a:cs typeface="Arial"/>
                <a:sym typeface="Arial"/>
              </a:rPr>
              <a:t> : création du Comité </a:t>
            </a:r>
            <a:r>
              <a:rPr b="1" lang="en-US" sz="2400">
                <a:solidFill>
                  <a:srgbClr val="C85014"/>
                </a:solidFill>
              </a:rPr>
              <a:t>n</a:t>
            </a:r>
            <a:r>
              <a:rPr b="1" i="0" lang="en-US" sz="2400" u="none" cap="none" strike="noStrike">
                <a:solidFill>
                  <a:srgbClr val="C85014"/>
                </a:solidFill>
                <a:latin typeface="Arial"/>
                <a:ea typeface="Arial"/>
                <a:cs typeface="Arial"/>
                <a:sym typeface="Arial"/>
              </a:rPr>
              <a:t>ational de </a:t>
            </a:r>
            <a:r>
              <a:rPr b="1" lang="en-US" sz="2400">
                <a:solidFill>
                  <a:srgbClr val="C85014"/>
                </a:solidFill>
              </a:rPr>
              <a:t>s</a:t>
            </a:r>
            <a:r>
              <a:rPr b="1" i="0" lang="en-US" sz="2400" u="none" cap="none" strike="noStrike">
                <a:solidFill>
                  <a:srgbClr val="C85014"/>
                </a:solidFill>
                <a:latin typeface="Arial"/>
                <a:ea typeface="Arial"/>
                <a:cs typeface="Arial"/>
                <a:sym typeface="Arial"/>
              </a:rPr>
              <a:t>péléologie (CNS)</a:t>
            </a:r>
            <a:endParaRPr b="1" i="0" sz="2400" u="none" cap="none" strike="noStrike">
              <a:solidFill>
                <a:srgbClr val="C85014"/>
              </a:solidFill>
              <a:latin typeface="Arial"/>
              <a:ea typeface="Arial"/>
              <a:cs typeface="Arial"/>
              <a:sym typeface="Arial"/>
            </a:endParaRPr>
          </a:p>
          <a:p>
            <a:pPr indent="-374650" lvl="1" marL="914400" marR="0" rtl="0" algn="l">
              <a:lnSpc>
                <a:spcPct val="100000"/>
              </a:lnSpc>
              <a:spcBef>
                <a:spcPts val="480"/>
              </a:spcBef>
              <a:spcAft>
                <a:spcPts val="0"/>
              </a:spcAft>
              <a:buClr>
                <a:srgbClr val="C85014"/>
              </a:buClr>
              <a:buSzPts val="2300"/>
              <a:buFont typeface="Arial"/>
              <a:buChar char="○"/>
            </a:pPr>
            <a:r>
              <a:rPr b="1" i="0" lang="en-US" sz="2300" u="none" cap="none" strike="noStrike">
                <a:solidFill>
                  <a:schemeClr val="dk1"/>
                </a:solidFill>
                <a:latin typeface="Arial"/>
                <a:ea typeface="Arial"/>
                <a:cs typeface="Arial"/>
                <a:sym typeface="Arial"/>
              </a:rPr>
              <a:t>1959</a:t>
            </a:r>
            <a:r>
              <a:rPr b="1" i="0" lang="en-US" sz="2300" u="none" cap="none" strike="noStrike">
                <a:solidFill>
                  <a:srgbClr val="C85014"/>
                </a:solidFill>
                <a:latin typeface="Arial"/>
                <a:ea typeface="Arial"/>
                <a:cs typeface="Arial"/>
                <a:sym typeface="Arial"/>
              </a:rPr>
              <a:t> : création de la commission des stages</a:t>
            </a:r>
            <a:endParaRPr b="0" i="0" sz="1300" u="none" cap="none" strike="noStrike">
              <a:solidFill>
                <a:srgbClr val="000000"/>
              </a:solidFill>
              <a:latin typeface="Arial"/>
              <a:ea typeface="Arial"/>
              <a:cs typeface="Arial"/>
              <a:sym typeface="Arial"/>
            </a:endParaRPr>
          </a:p>
          <a:p>
            <a:pPr indent="-381000" lvl="0" marL="400050" marR="0" rtl="0" algn="l">
              <a:lnSpc>
                <a:spcPct val="100000"/>
              </a:lnSpc>
              <a:spcBef>
                <a:spcPts val="480"/>
              </a:spcBef>
              <a:spcAft>
                <a:spcPts val="0"/>
              </a:spcAft>
              <a:buClr>
                <a:srgbClr val="C85014"/>
              </a:buClr>
              <a:buSzPts val="2400"/>
              <a:buFont typeface="Arial"/>
              <a:buChar char="•"/>
            </a:pPr>
            <a:r>
              <a:rPr b="1" i="0" lang="en-US" sz="2400" u="none" cap="none" strike="noStrike">
                <a:solidFill>
                  <a:schemeClr val="dk1"/>
                </a:solidFill>
                <a:latin typeface="Arial"/>
                <a:ea typeface="Arial"/>
                <a:cs typeface="Arial"/>
                <a:sym typeface="Arial"/>
              </a:rPr>
              <a:t>1</a:t>
            </a:r>
            <a:r>
              <a:rPr b="1" baseline="30000" i="0" lang="en-US" sz="2400" u="none" cap="none" strike="noStrike">
                <a:solidFill>
                  <a:schemeClr val="dk1"/>
                </a:solidFill>
                <a:latin typeface="Arial"/>
                <a:ea typeface="Arial"/>
                <a:cs typeface="Arial"/>
                <a:sym typeface="Arial"/>
              </a:rPr>
              <a:t>er</a:t>
            </a:r>
            <a:r>
              <a:rPr b="1" i="0" lang="en-US" sz="2400" u="none" cap="none" strike="noStrike">
                <a:solidFill>
                  <a:schemeClr val="dk1"/>
                </a:solidFill>
                <a:latin typeface="Arial"/>
                <a:ea typeface="Arial"/>
                <a:cs typeface="Arial"/>
                <a:sym typeface="Arial"/>
              </a:rPr>
              <a:t> juin 1963</a:t>
            </a:r>
            <a:r>
              <a:rPr b="1" i="0" lang="en-US" sz="2400" u="none" cap="none" strike="noStrike">
                <a:solidFill>
                  <a:srgbClr val="C85014"/>
                </a:solidFill>
                <a:latin typeface="Arial"/>
                <a:ea typeface="Arial"/>
                <a:cs typeface="Arial"/>
                <a:sym typeface="Arial"/>
              </a:rPr>
              <a:t> : </a:t>
            </a:r>
            <a:r>
              <a:rPr b="1" lang="en-US" sz="2400">
                <a:solidFill>
                  <a:srgbClr val="C85014"/>
                </a:solidFill>
              </a:rPr>
              <a:t>fusion de la SSF et du CNS pour donner naissance à la Fédération française de spéléologie</a:t>
            </a:r>
            <a:r>
              <a:rPr b="1" i="0" lang="en-US" sz="2400" u="none" cap="none" strike="noStrike">
                <a:solidFill>
                  <a:srgbClr val="C85014"/>
                </a:solidFill>
                <a:latin typeface="Arial"/>
                <a:ea typeface="Arial"/>
                <a:cs typeface="Arial"/>
                <a:sym typeface="Arial"/>
              </a:rPr>
              <a:t> (FFS)</a:t>
            </a:r>
            <a:endParaRPr b="1" i="0" sz="2400" u="none" cap="none" strike="noStrike">
              <a:solidFill>
                <a:srgbClr val="C85014"/>
              </a:solidFill>
              <a:latin typeface="Arial"/>
              <a:ea typeface="Arial"/>
              <a:cs typeface="Arial"/>
              <a:sym typeface="Arial"/>
            </a:endParaRPr>
          </a:p>
          <a:p>
            <a:pPr indent="-374650" lvl="1" marL="914400" marR="0" rtl="0" algn="l">
              <a:lnSpc>
                <a:spcPct val="100000"/>
              </a:lnSpc>
              <a:spcBef>
                <a:spcPts val="480"/>
              </a:spcBef>
              <a:spcAft>
                <a:spcPts val="0"/>
              </a:spcAft>
              <a:buClr>
                <a:srgbClr val="C85014"/>
              </a:buClr>
              <a:buSzPts val="2300"/>
              <a:buFont typeface="Arial"/>
              <a:buChar char="○"/>
            </a:pPr>
            <a:r>
              <a:rPr b="1" i="0" lang="en-US" sz="2300" u="none" cap="none" strike="noStrike">
                <a:solidFill>
                  <a:schemeClr val="dk1"/>
                </a:solidFill>
                <a:latin typeface="Arial"/>
                <a:ea typeface="Arial"/>
                <a:cs typeface="Arial"/>
                <a:sym typeface="Arial"/>
              </a:rPr>
              <a:t>1969</a:t>
            </a:r>
            <a:r>
              <a:rPr b="1" i="0" lang="en-US" sz="2300" u="none" cap="none" strike="noStrike">
                <a:solidFill>
                  <a:srgbClr val="C85014"/>
                </a:solidFill>
                <a:latin typeface="Arial"/>
                <a:ea typeface="Arial"/>
                <a:cs typeface="Arial"/>
                <a:sym typeface="Arial"/>
              </a:rPr>
              <a:t> : création de l’EFS</a:t>
            </a:r>
            <a:endParaRPr b="1" sz="2300">
              <a:solidFill>
                <a:srgbClr val="C85014"/>
              </a:solidFill>
            </a:endParaRPr>
          </a:p>
          <a:p>
            <a:pPr indent="0" lvl="0" marL="0" marR="0" rtl="0" algn="l">
              <a:lnSpc>
                <a:spcPct val="100000"/>
              </a:lnSpc>
              <a:spcBef>
                <a:spcPts val="480"/>
              </a:spcBef>
              <a:spcAft>
                <a:spcPts val="0"/>
              </a:spcAft>
              <a:buNone/>
            </a:pPr>
            <a:r>
              <a:t/>
            </a:r>
            <a:endParaRPr b="1" sz="2400">
              <a:solidFill>
                <a:srgbClr val="C85014"/>
              </a:solidFill>
            </a:endParaRPr>
          </a:p>
        </p:txBody>
      </p:sp>
      <p:pic>
        <p:nvPicPr>
          <p:cNvPr id="114" name="Google Shape;114;p4"/>
          <p:cNvPicPr preferRelativeResize="0"/>
          <p:nvPr/>
        </p:nvPicPr>
        <p:blipFill rotWithShape="1">
          <a:blip r:embed="rId3">
            <a:alphaModFix/>
          </a:blip>
          <a:srcRect b="0" l="0" r="0" t="0"/>
          <a:stretch/>
        </p:blipFill>
        <p:spPr>
          <a:xfrm>
            <a:off x="7885112" y="5649912"/>
            <a:ext cx="1255712" cy="1208087"/>
          </a:xfrm>
          <a:prstGeom prst="rect">
            <a:avLst/>
          </a:prstGeom>
          <a:noFill/>
          <a:ln>
            <a:noFill/>
          </a:ln>
        </p:spPr>
      </p:pic>
    </p:spTree>
  </p:cSld>
  <p:clrMapOvr>
    <a:masterClrMapping/>
  </p:clrMapOvr>
  <p:transition spd="slow">
    <p:fad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g34e25efd6c3_0_2"/>
          <p:cNvSpPr txBox="1"/>
          <p:nvPr>
            <p:ph type="title"/>
          </p:nvPr>
        </p:nvSpPr>
        <p:spPr>
          <a:xfrm>
            <a:off x="1371600" y="482600"/>
            <a:ext cx="6035700" cy="443400"/>
          </a:xfrm>
          <a:prstGeom prst="rect">
            <a:avLst/>
          </a:prstGeom>
          <a:solidFill>
            <a:schemeClr val="lt1"/>
          </a:solidFill>
          <a:ln>
            <a:noFill/>
          </a:ln>
        </p:spPr>
        <p:txBody>
          <a:bodyPr anchorCtr="0" anchor="t" bIns="0" lIns="0" spcFirstLastPara="1" rIns="0" wrap="square" tIns="0">
            <a:spAutoFit/>
          </a:bodyPr>
          <a:lstStyle/>
          <a:p>
            <a:pPr indent="0" lvl="0" marL="0" rtl="0" algn="ctr">
              <a:lnSpc>
                <a:spcPct val="80000"/>
              </a:lnSpc>
              <a:spcBef>
                <a:spcPts val="0"/>
              </a:spcBef>
              <a:spcAft>
                <a:spcPts val="0"/>
              </a:spcAft>
              <a:buClr>
                <a:srgbClr val="CCDB36"/>
              </a:buClr>
              <a:buSzPts val="3600"/>
              <a:buFont typeface="Arial"/>
              <a:buNone/>
            </a:pPr>
            <a:r>
              <a:rPr lang="en-US"/>
              <a:t>La FFS en 2025</a:t>
            </a:r>
            <a:endParaRPr/>
          </a:p>
        </p:txBody>
      </p:sp>
      <p:sp>
        <p:nvSpPr>
          <p:cNvPr id="120" name="Google Shape;120;g34e25efd6c3_0_2"/>
          <p:cNvSpPr txBox="1"/>
          <p:nvPr/>
        </p:nvSpPr>
        <p:spPr>
          <a:xfrm>
            <a:off x="386375" y="1484300"/>
            <a:ext cx="8472600" cy="3000300"/>
          </a:xfrm>
          <a:prstGeom prst="rect">
            <a:avLst/>
          </a:prstGeom>
          <a:noFill/>
          <a:ln>
            <a:noFill/>
          </a:ln>
        </p:spPr>
        <p:txBody>
          <a:bodyPr anchorCtr="0" anchor="t" bIns="0" lIns="0" spcFirstLastPara="1" rIns="0" wrap="square" tIns="0">
            <a:noAutofit/>
          </a:bodyPr>
          <a:lstStyle/>
          <a:p>
            <a:pPr indent="-381000" lvl="0" marL="400050" marR="0" rtl="0" algn="l">
              <a:lnSpc>
                <a:spcPct val="130000"/>
              </a:lnSpc>
              <a:spcBef>
                <a:spcPts val="0"/>
              </a:spcBef>
              <a:spcAft>
                <a:spcPts val="0"/>
              </a:spcAft>
              <a:buClr>
                <a:srgbClr val="C85014"/>
              </a:buClr>
              <a:buSzPts val="2400"/>
              <a:buFont typeface="Arial"/>
              <a:buChar char="•"/>
            </a:pPr>
            <a:r>
              <a:rPr b="1" lang="en-US" sz="2400">
                <a:solidFill>
                  <a:srgbClr val="C85014"/>
                </a:solidFill>
              </a:rPr>
              <a:t>Structures fédérales : 76 CDS(C) et 13 CSR(C)</a:t>
            </a:r>
            <a:endParaRPr b="1" sz="2400">
              <a:solidFill>
                <a:srgbClr val="C85014"/>
              </a:solidFill>
            </a:endParaRPr>
          </a:p>
          <a:p>
            <a:pPr indent="-381000" lvl="0" marL="400050" marR="0" rtl="0" algn="l">
              <a:lnSpc>
                <a:spcPct val="130000"/>
              </a:lnSpc>
              <a:spcBef>
                <a:spcPts val="0"/>
              </a:spcBef>
              <a:spcAft>
                <a:spcPts val="0"/>
              </a:spcAft>
              <a:buClr>
                <a:srgbClr val="C85014"/>
              </a:buClr>
              <a:buSzPts val="2400"/>
              <a:buFont typeface="Arial"/>
              <a:buChar char="•"/>
            </a:pPr>
            <a:r>
              <a:rPr b="1" lang="en-US" sz="2400">
                <a:solidFill>
                  <a:srgbClr val="C85014"/>
                </a:solidFill>
              </a:rPr>
              <a:t>Clubs : 377 clubs regroupant 7 337 licenciées et licenciés</a:t>
            </a:r>
            <a:endParaRPr b="1" sz="2400">
              <a:solidFill>
                <a:srgbClr val="C85014"/>
              </a:solidFill>
            </a:endParaRPr>
          </a:p>
          <a:p>
            <a:pPr indent="-381000" lvl="0" marL="400050" marR="0" rtl="0" algn="l">
              <a:lnSpc>
                <a:spcPct val="130000"/>
              </a:lnSpc>
              <a:spcBef>
                <a:spcPts val="0"/>
              </a:spcBef>
              <a:spcAft>
                <a:spcPts val="0"/>
              </a:spcAft>
              <a:buClr>
                <a:srgbClr val="C85014"/>
              </a:buClr>
              <a:buSzPts val="2400"/>
              <a:buChar char="•"/>
            </a:pPr>
            <a:r>
              <a:rPr b="1" lang="en-US" sz="2400">
                <a:solidFill>
                  <a:srgbClr val="C85014"/>
                </a:solidFill>
              </a:rPr>
              <a:t>217 membres individuels</a:t>
            </a:r>
            <a:endParaRPr b="1" sz="2400">
              <a:solidFill>
                <a:srgbClr val="C85014"/>
              </a:solidFill>
            </a:endParaRPr>
          </a:p>
          <a:p>
            <a:pPr indent="-381000" lvl="0" marL="400050" marR="0" rtl="0" algn="l">
              <a:lnSpc>
                <a:spcPct val="130000"/>
              </a:lnSpc>
              <a:spcBef>
                <a:spcPts val="0"/>
              </a:spcBef>
              <a:spcAft>
                <a:spcPts val="0"/>
              </a:spcAft>
              <a:buClr>
                <a:srgbClr val="C85014"/>
              </a:buClr>
              <a:buSzPts val="2400"/>
              <a:buChar char="•"/>
            </a:pPr>
            <a:r>
              <a:rPr b="1" lang="en-US" sz="2400">
                <a:solidFill>
                  <a:srgbClr val="C85014"/>
                </a:solidFill>
              </a:rPr>
              <a:t>1 364 jeunes de moins de 26 ans</a:t>
            </a:r>
            <a:endParaRPr b="1" sz="2400">
              <a:solidFill>
                <a:srgbClr val="C85014"/>
              </a:solidFill>
            </a:endParaRPr>
          </a:p>
          <a:p>
            <a:pPr indent="-381000" lvl="0" marL="400050" marR="0" rtl="0" algn="l">
              <a:lnSpc>
                <a:spcPct val="130000"/>
              </a:lnSpc>
              <a:spcBef>
                <a:spcPts val="0"/>
              </a:spcBef>
              <a:spcAft>
                <a:spcPts val="0"/>
              </a:spcAft>
              <a:buClr>
                <a:srgbClr val="C85014"/>
              </a:buClr>
              <a:buSzPts val="2400"/>
              <a:buChar char="•"/>
            </a:pPr>
            <a:r>
              <a:rPr b="1" lang="en-US" sz="2400">
                <a:solidFill>
                  <a:srgbClr val="C85014"/>
                </a:solidFill>
              </a:rPr>
              <a:t>2 211 femmes et 5 343 hommes</a:t>
            </a:r>
            <a:endParaRPr b="1" sz="2400">
              <a:solidFill>
                <a:srgbClr val="C85014"/>
              </a:solidFill>
            </a:endParaRPr>
          </a:p>
          <a:p>
            <a:pPr indent="0" lvl="0" marL="0" marR="0" rtl="0" algn="l">
              <a:lnSpc>
                <a:spcPct val="130000"/>
              </a:lnSpc>
              <a:spcBef>
                <a:spcPts val="0"/>
              </a:spcBef>
              <a:spcAft>
                <a:spcPts val="0"/>
              </a:spcAft>
              <a:buNone/>
            </a:pPr>
            <a:r>
              <a:t/>
            </a:r>
            <a:endParaRPr b="1" sz="2400">
              <a:solidFill>
                <a:srgbClr val="C85014"/>
              </a:solidFill>
            </a:endParaRPr>
          </a:p>
        </p:txBody>
      </p:sp>
      <p:pic>
        <p:nvPicPr>
          <p:cNvPr id="121" name="Google Shape;121;g34e25efd6c3_0_2"/>
          <p:cNvPicPr preferRelativeResize="0"/>
          <p:nvPr/>
        </p:nvPicPr>
        <p:blipFill rotWithShape="1">
          <a:blip r:embed="rId3">
            <a:alphaModFix/>
          </a:blip>
          <a:srcRect b="0" l="0" r="0" t="0"/>
          <a:stretch/>
        </p:blipFill>
        <p:spPr>
          <a:xfrm>
            <a:off x="7885112" y="5649912"/>
            <a:ext cx="1255712" cy="1208087"/>
          </a:xfrm>
          <a:prstGeom prst="rect">
            <a:avLst/>
          </a:prstGeom>
          <a:noFill/>
          <a:ln>
            <a:noFill/>
          </a:ln>
        </p:spPr>
      </p:pic>
      <p:sp>
        <p:nvSpPr>
          <p:cNvPr id="122" name="Google Shape;122;g34e25efd6c3_0_2"/>
          <p:cNvSpPr txBox="1"/>
          <p:nvPr/>
        </p:nvSpPr>
        <p:spPr>
          <a:xfrm>
            <a:off x="5698900" y="5042900"/>
            <a:ext cx="3077100" cy="47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900">
                <a:solidFill>
                  <a:schemeClr val="dk1"/>
                </a:solidFill>
              </a:rPr>
              <a:t>(Chiffres au 31/12/2024)</a:t>
            </a:r>
            <a:endParaRPr sz="1900">
              <a:solidFill>
                <a:schemeClr val="dk1"/>
              </a:solidFill>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5"/>
          <p:cNvSpPr txBox="1"/>
          <p:nvPr>
            <p:ph type="title"/>
          </p:nvPr>
        </p:nvSpPr>
        <p:spPr>
          <a:xfrm>
            <a:off x="2503487" y="482600"/>
            <a:ext cx="4137025" cy="442912"/>
          </a:xfrm>
          <a:prstGeom prst="rect">
            <a:avLst/>
          </a:prstGeom>
          <a:solidFill>
            <a:schemeClr val="lt1"/>
          </a:solidFill>
          <a:ln>
            <a:noFill/>
          </a:ln>
        </p:spPr>
        <p:txBody>
          <a:bodyPr anchorCtr="0" anchor="t" bIns="0" lIns="0" spcFirstLastPara="1" rIns="0" wrap="square" tIns="0">
            <a:spAutoFit/>
          </a:bodyPr>
          <a:lstStyle/>
          <a:p>
            <a:pPr indent="0" lvl="0" marL="0" rtl="0" algn="ctr">
              <a:lnSpc>
                <a:spcPct val="80000"/>
              </a:lnSpc>
              <a:spcBef>
                <a:spcPts val="0"/>
              </a:spcBef>
              <a:spcAft>
                <a:spcPts val="0"/>
              </a:spcAft>
              <a:buClr>
                <a:srgbClr val="CCDB36"/>
              </a:buClr>
              <a:buSzPts val="3600"/>
              <a:buFont typeface="Arial"/>
              <a:buNone/>
            </a:pPr>
            <a:r>
              <a:rPr b="1" i="0" lang="en-US" sz="3600" u="sng">
                <a:solidFill>
                  <a:srgbClr val="CCDB36"/>
                </a:solidFill>
                <a:hlinkClick r:id="rId3">
                  <a:extLst>
                    <a:ext uri="{A12FA001-AC4F-418D-AE19-62706E023703}">
                      <ahyp:hlinkClr val="tx"/>
                    </a:ext>
                  </a:extLst>
                </a:hlinkClick>
              </a:rPr>
              <a:t>Organigramme</a:t>
            </a:r>
            <a:endParaRPr/>
          </a:p>
        </p:txBody>
      </p:sp>
      <p:grpSp>
        <p:nvGrpSpPr>
          <p:cNvPr id="128" name="Google Shape;128;p5"/>
          <p:cNvGrpSpPr/>
          <p:nvPr/>
        </p:nvGrpSpPr>
        <p:grpSpPr>
          <a:xfrm>
            <a:off x="6126675" y="3566875"/>
            <a:ext cx="2622900" cy="1861825"/>
            <a:chOff x="6126675" y="3566875"/>
            <a:chExt cx="2622900" cy="1861825"/>
          </a:xfrm>
        </p:grpSpPr>
        <p:sp>
          <p:nvSpPr>
            <p:cNvPr id="129" name="Google Shape;129;p5"/>
            <p:cNvSpPr/>
            <p:nvPr/>
          </p:nvSpPr>
          <p:spPr>
            <a:xfrm>
              <a:off x="6126675" y="3566875"/>
              <a:ext cx="2622900" cy="641700"/>
            </a:xfrm>
            <a:prstGeom prst="roundRect">
              <a:avLst>
                <a:gd fmla="val 16667" name="adj"/>
              </a:avLst>
            </a:prstGeom>
            <a:solidFill>
              <a:srgbClr val="C6CB4C"/>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1 DIRECTEUR TECHNIQUE NATIONAL</a:t>
              </a:r>
              <a:endParaRPr b="0" i="0" sz="1400" u="none" cap="none" strike="noStrike">
                <a:solidFill>
                  <a:srgbClr val="000000"/>
                </a:solidFill>
                <a:latin typeface="Arial"/>
                <a:ea typeface="Arial"/>
                <a:cs typeface="Arial"/>
                <a:sym typeface="Arial"/>
              </a:endParaRPr>
            </a:p>
          </p:txBody>
        </p:sp>
        <p:sp>
          <p:nvSpPr>
            <p:cNvPr id="130" name="Google Shape;130;p5"/>
            <p:cNvSpPr/>
            <p:nvPr/>
          </p:nvSpPr>
          <p:spPr>
            <a:xfrm>
              <a:off x="6126675" y="4581200"/>
              <a:ext cx="2622900" cy="847500"/>
            </a:xfrm>
            <a:prstGeom prst="roundRect">
              <a:avLst>
                <a:gd fmla="val 16667" name="adj"/>
              </a:avLst>
            </a:prstGeom>
            <a:solidFill>
              <a:srgbClr val="C6CB4C"/>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4 CONSEILLERS TECHNIQUES NATIONAUX</a:t>
              </a:r>
              <a:endParaRPr b="0" i="0" sz="1400" u="none" cap="none" strike="noStrike">
                <a:solidFill>
                  <a:srgbClr val="000000"/>
                </a:solidFill>
                <a:latin typeface="Arial"/>
                <a:ea typeface="Arial"/>
                <a:cs typeface="Arial"/>
                <a:sym typeface="Arial"/>
              </a:endParaRPr>
            </a:p>
          </p:txBody>
        </p:sp>
        <p:cxnSp>
          <p:nvCxnSpPr>
            <p:cNvPr id="131" name="Google Shape;131;p5"/>
            <p:cNvCxnSpPr>
              <a:stCxn id="129" idx="2"/>
              <a:endCxn id="130" idx="0"/>
            </p:cNvCxnSpPr>
            <p:nvPr/>
          </p:nvCxnSpPr>
          <p:spPr>
            <a:xfrm>
              <a:off x="7438125" y="4208575"/>
              <a:ext cx="0" cy="372600"/>
            </a:xfrm>
            <a:prstGeom prst="straightConnector1">
              <a:avLst/>
            </a:prstGeom>
            <a:noFill/>
            <a:ln cap="flat" cmpd="sng" w="38100">
              <a:solidFill>
                <a:srgbClr val="000000"/>
              </a:solidFill>
              <a:prstDash val="solid"/>
              <a:miter lim="800000"/>
              <a:headEnd len="sm" w="sm" type="none"/>
              <a:tailEnd len="med" w="med" type="stealth"/>
            </a:ln>
            <a:effectLst>
              <a:outerShdw blurRad="63500" dir="5400000" dist="23000">
                <a:srgbClr val="000000">
                  <a:alpha val="34509"/>
                </a:srgbClr>
              </a:outerShdw>
            </a:effectLst>
          </p:spPr>
        </p:cxnSp>
      </p:grpSp>
      <p:grpSp>
        <p:nvGrpSpPr>
          <p:cNvPr id="132" name="Google Shape;132;p5"/>
          <p:cNvGrpSpPr/>
          <p:nvPr/>
        </p:nvGrpSpPr>
        <p:grpSpPr>
          <a:xfrm>
            <a:off x="1995394" y="1268412"/>
            <a:ext cx="6753748" cy="1716311"/>
            <a:chOff x="1995394" y="1268412"/>
            <a:chExt cx="6753748" cy="1716311"/>
          </a:xfrm>
        </p:grpSpPr>
        <p:cxnSp>
          <p:nvCxnSpPr>
            <p:cNvPr id="133" name="Google Shape;133;p5"/>
            <p:cNvCxnSpPr/>
            <p:nvPr/>
          </p:nvCxnSpPr>
          <p:spPr>
            <a:xfrm flipH="1" rot="10800000">
              <a:off x="1995394" y="2180331"/>
              <a:ext cx="2743200" cy="24600"/>
            </a:xfrm>
            <a:prstGeom prst="straightConnector1">
              <a:avLst/>
            </a:prstGeom>
            <a:noFill/>
            <a:ln cap="flat" cmpd="sng" w="38100">
              <a:solidFill>
                <a:schemeClr val="dk1"/>
              </a:solidFill>
              <a:prstDash val="solid"/>
              <a:miter lim="800000"/>
              <a:headEnd len="sm" w="sm" type="none"/>
              <a:tailEnd len="med" w="med" type="stealth"/>
            </a:ln>
          </p:spPr>
        </p:cxnSp>
        <p:sp>
          <p:nvSpPr>
            <p:cNvPr id="134" name="Google Shape;134;p5"/>
            <p:cNvSpPr txBox="1"/>
            <p:nvPr/>
          </p:nvSpPr>
          <p:spPr>
            <a:xfrm>
              <a:off x="5651749" y="1268412"/>
              <a:ext cx="1584492" cy="33863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6CB4C"/>
                </a:buClr>
                <a:buSzPts val="1600"/>
                <a:buFont typeface="Arial"/>
                <a:buNone/>
              </a:pPr>
              <a:r>
                <a:rPr b="1" i="0" lang="en-US" sz="1600" u="none" cap="none" strike="noStrike">
                  <a:solidFill>
                    <a:srgbClr val="C6CB4C"/>
                  </a:solidFill>
                  <a:latin typeface="Arial"/>
                  <a:ea typeface="Arial"/>
                  <a:cs typeface="Arial"/>
                  <a:sym typeface="Arial"/>
                </a:rPr>
                <a:t>SALARIES</a:t>
              </a:r>
              <a:endParaRPr b="0" i="0" sz="1400" u="none" cap="none" strike="noStrike">
                <a:solidFill>
                  <a:srgbClr val="000000"/>
                </a:solidFill>
                <a:latin typeface="Arial"/>
                <a:ea typeface="Arial"/>
                <a:cs typeface="Arial"/>
                <a:sym typeface="Arial"/>
              </a:endParaRPr>
            </a:p>
          </p:txBody>
        </p:sp>
        <p:sp>
          <p:nvSpPr>
            <p:cNvPr id="135" name="Google Shape;135;p5"/>
            <p:cNvSpPr/>
            <p:nvPr/>
          </p:nvSpPr>
          <p:spPr>
            <a:xfrm>
              <a:off x="5652798" y="2695798"/>
              <a:ext cx="3096344" cy="288925"/>
            </a:xfrm>
            <a:prstGeom prst="roundRect">
              <a:avLst>
                <a:gd fmla="val 16667" name="adj"/>
              </a:avLst>
            </a:prstGeom>
            <a:solidFill>
              <a:srgbClr val="C6CB4C"/>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4 SALARIES</a:t>
              </a:r>
              <a:endParaRPr b="0" i="0" sz="1400" u="none" cap="none" strike="noStrike">
                <a:solidFill>
                  <a:srgbClr val="000000"/>
                </a:solidFill>
                <a:latin typeface="Arial"/>
                <a:ea typeface="Arial"/>
                <a:cs typeface="Arial"/>
                <a:sym typeface="Arial"/>
              </a:endParaRPr>
            </a:p>
          </p:txBody>
        </p:sp>
        <p:sp>
          <p:nvSpPr>
            <p:cNvPr id="136" name="Google Shape;136;p5"/>
            <p:cNvSpPr/>
            <p:nvPr/>
          </p:nvSpPr>
          <p:spPr>
            <a:xfrm>
              <a:off x="4716694" y="1976611"/>
              <a:ext cx="4032448" cy="360040"/>
            </a:xfrm>
            <a:prstGeom prst="roundRect">
              <a:avLst>
                <a:gd fmla="val 16667" name="adj"/>
              </a:avLst>
            </a:prstGeom>
            <a:solidFill>
              <a:srgbClr val="C6CB4C"/>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1 DIRECTEUR ADMINISTRATIF</a:t>
              </a:r>
              <a:endParaRPr b="0" i="0" sz="1400" u="none" cap="none" strike="noStrike">
                <a:solidFill>
                  <a:srgbClr val="000000"/>
                </a:solidFill>
                <a:latin typeface="Arial"/>
                <a:ea typeface="Arial"/>
                <a:cs typeface="Arial"/>
                <a:sym typeface="Arial"/>
              </a:endParaRPr>
            </a:p>
          </p:txBody>
        </p:sp>
        <p:cxnSp>
          <p:nvCxnSpPr>
            <p:cNvPr id="137" name="Google Shape;137;p5"/>
            <p:cNvCxnSpPr/>
            <p:nvPr/>
          </p:nvCxnSpPr>
          <p:spPr>
            <a:xfrm>
              <a:off x="6732918" y="2336991"/>
              <a:ext cx="0" cy="360381"/>
            </a:xfrm>
            <a:prstGeom prst="straightConnector1">
              <a:avLst/>
            </a:prstGeom>
            <a:noFill/>
            <a:ln cap="flat" cmpd="sng" w="38100">
              <a:solidFill>
                <a:srgbClr val="000000"/>
              </a:solidFill>
              <a:prstDash val="solid"/>
              <a:miter lim="800000"/>
              <a:headEnd len="sm" w="sm" type="none"/>
              <a:tailEnd len="med" w="med" type="stealth"/>
            </a:ln>
            <a:effectLst>
              <a:outerShdw blurRad="63500" dir="5400000" dist="23000">
                <a:srgbClr val="000000">
                  <a:alpha val="34509"/>
                </a:srgbClr>
              </a:outerShdw>
            </a:effectLst>
          </p:spPr>
        </p:cxnSp>
      </p:grpSp>
      <p:pic>
        <p:nvPicPr>
          <p:cNvPr id="138" name="Google Shape;138;p5"/>
          <p:cNvPicPr preferRelativeResize="0"/>
          <p:nvPr/>
        </p:nvPicPr>
        <p:blipFill rotWithShape="1">
          <a:blip r:embed="rId4">
            <a:alphaModFix/>
          </a:blip>
          <a:srcRect b="0" l="0" r="0" t="0"/>
          <a:stretch/>
        </p:blipFill>
        <p:spPr>
          <a:xfrm>
            <a:off x="7885112" y="5661025"/>
            <a:ext cx="1255712" cy="1208087"/>
          </a:xfrm>
          <a:prstGeom prst="rect">
            <a:avLst/>
          </a:prstGeom>
          <a:noFill/>
          <a:ln>
            <a:noFill/>
          </a:ln>
        </p:spPr>
      </p:pic>
      <p:grpSp>
        <p:nvGrpSpPr>
          <p:cNvPr id="139" name="Google Shape;139;p5"/>
          <p:cNvGrpSpPr/>
          <p:nvPr/>
        </p:nvGrpSpPr>
        <p:grpSpPr>
          <a:xfrm>
            <a:off x="366676" y="1268465"/>
            <a:ext cx="5492617" cy="5039981"/>
            <a:chOff x="366676" y="1268465"/>
            <a:chExt cx="5492617" cy="5039981"/>
          </a:xfrm>
        </p:grpSpPr>
        <p:sp>
          <p:nvSpPr>
            <p:cNvPr id="140" name="Google Shape;140;p5"/>
            <p:cNvSpPr/>
            <p:nvPr/>
          </p:nvSpPr>
          <p:spPr>
            <a:xfrm>
              <a:off x="404867" y="2781271"/>
              <a:ext cx="3201600" cy="5757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CONSEIL D’ADMINISTRATION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21 personnes</a:t>
              </a:r>
              <a:endParaRPr b="0" i="0" sz="1400" u="none" cap="none" strike="noStrike">
                <a:solidFill>
                  <a:srgbClr val="000000"/>
                </a:solidFill>
                <a:latin typeface="Arial"/>
                <a:ea typeface="Arial"/>
                <a:cs typeface="Arial"/>
                <a:sym typeface="Arial"/>
              </a:endParaRPr>
            </a:p>
          </p:txBody>
        </p:sp>
        <p:sp>
          <p:nvSpPr>
            <p:cNvPr id="141" name="Google Shape;141;p5"/>
            <p:cNvSpPr/>
            <p:nvPr/>
          </p:nvSpPr>
          <p:spPr>
            <a:xfrm>
              <a:off x="366676" y="3644934"/>
              <a:ext cx="3959700" cy="5751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ASSEMBLEE GENERALE NATIONALE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200"/>
                <a:buFont typeface="Arial"/>
                <a:buNone/>
              </a:pPr>
              <a:r>
                <a:rPr b="1" lang="en-US" sz="1200">
                  <a:solidFill>
                    <a:schemeClr val="dk1"/>
                  </a:solidFill>
                </a:rPr>
                <a:t>516</a:t>
              </a:r>
              <a:r>
                <a:rPr b="1" i="0" lang="en-US" sz="1200" u="none" cap="none" strike="noStrike">
                  <a:solidFill>
                    <a:schemeClr val="dk1"/>
                  </a:solidFill>
                  <a:latin typeface="Arial"/>
                  <a:ea typeface="Arial"/>
                  <a:cs typeface="Arial"/>
                  <a:sym typeface="Arial"/>
                </a:rPr>
                <a:t> personnes en 2024</a:t>
              </a:r>
              <a:endParaRPr b="0" i="0" sz="1400" u="none" cap="none" strike="noStrike">
                <a:solidFill>
                  <a:srgbClr val="000000"/>
                </a:solidFill>
                <a:latin typeface="Arial"/>
                <a:ea typeface="Arial"/>
                <a:cs typeface="Arial"/>
                <a:sym typeface="Arial"/>
              </a:endParaRPr>
            </a:p>
          </p:txBody>
        </p:sp>
        <p:sp>
          <p:nvSpPr>
            <p:cNvPr id="142" name="Google Shape;142;p5"/>
            <p:cNvSpPr/>
            <p:nvPr/>
          </p:nvSpPr>
          <p:spPr>
            <a:xfrm>
              <a:off x="1088561" y="4509018"/>
              <a:ext cx="4530900" cy="4317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ASSEMBLEES GENERALES REGIONALES</a:t>
              </a:r>
              <a:endParaRPr b="0" i="0" sz="1400" u="none" cap="none" strike="noStrike">
                <a:solidFill>
                  <a:srgbClr val="000000"/>
                </a:solidFill>
                <a:latin typeface="Arial"/>
                <a:ea typeface="Arial"/>
                <a:cs typeface="Arial"/>
                <a:sym typeface="Arial"/>
              </a:endParaRPr>
            </a:p>
          </p:txBody>
        </p:sp>
        <p:sp>
          <p:nvSpPr>
            <p:cNvPr id="143" name="Google Shape;143;p5"/>
            <p:cNvSpPr/>
            <p:nvPr/>
          </p:nvSpPr>
          <p:spPr>
            <a:xfrm>
              <a:off x="779693" y="5228635"/>
              <a:ext cx="5079600" cy="4317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ASSEMBLEES GENERALES DEPARTEMENTALES</a:t>
              </a:r>
              <a:endParaRPr b="0" i="0" sz="1400" u="none" cap="none" strike="noStrike">
                <a:solidFill>
                  <a:srgbClr val="000000"/>
                </a:solidFill>
                <a:latin typeface="Arial"/>
                <a:ea typeface="Arial"/>
                <a:cs typeface="Arial"/>
                <a:sym typeface="Arial"/>
              </a:endParaRPr>
            </a:p>
          </p:txBody>
        </p:sp>
        <p:cxnSp>
          <p:nvCxnSpPr>
            <p:cNvPr id="144" name="Google Shape;144;p5"/>
            <p:cNvCxnSpPr/>
            <p:nvPr/>
          </p:nvCxnSpPr>
          <p:spPr>
            <a:xfrm rot="10800000">
              <a:off x="1230241" y="2492270"/>
              <a:ext cx="0" cy="288900"/>
            </a:xfrm>
            <a:prstGeom prst="straightConnector1">
              <a:avLst/>
            </a:prstGeom>
            <a:noFill/>
            <a:ln cap="flat" cmpd="sng" w="38100">
              <a:solidFill>
                <a:srgbClr val="000000"/>
              </a:solidFill>
              <a:prstDash val="solid"/>
              <a:miter lim="800000"/>
              <a:headEnd len="sm" w="sm" type="none"/>
              <a:tailEnd len="med" w="med" type="stealth"/>
            </a:ln>
            <a:effectLst>
              <a:outerShdw blurRad="63500" dir="5400000" dist="23000">
                <a:srgbClr val="000000">
                  <a:alpha val="34509"/>
                </a:srgbClr>
              </a:outerShdw>
            </a:effectLst>
          </p:spPr>
        </p:cxnSp>
        <p:sp>
          <p:nvSpPr>
            <p:cNvPr id="145" name="Google Shape;145;p5"/>
            <p:cNvSpPr/>
            <p:nvPr/>
          </p:nvSpPr>
          <p:spPr>
            <a:xfrm>
              <a:off x="438670" y="5948746"/>
              <a:ext cx="5039700" cy="3597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ASSEMBLEES GENERALES DE CLUBS</a:t>
              </a:r>
              <a:endParaRPr b="0" i="0" sz="1400" u="none" cap="none" strike="noStrike">
                <a:solidFill>
                  <a:srgbClr val="000000"/>
                </a:solidFill>
                <a:latin typeface="Arial"/>
                <a:ea typeface="Arial"/>
                <a:cs typeface="Arial"/>
                <a:sym typeface="Arial"/>
              </a:endParaRPr>
            </a:p>
          </p:txBody>
        </p:sp>
        <p:cxnSp>
          <p:nvCxnSpPr>
            <p:cNvPr id="146" name="Google Shape;146;p5"/>
            <p:cNvCxnSpPr/>
            <p:nvPr/>
          </p:nvCxnSpPr>
          <p:spPr>
            <a:xfrm rot="10800000">
              <a:off x="1230241" y="3355830"/>
              <a:ext cx="0" cy="288900"/>
            </a:xfrm>
            <a:prstGeom prst="straightConnector1">
              <a:avLst/>
            </a:prstGeom>
            <a:noFill/>
            <a:ln cap="flat" cmpd="sng" w="38100">
              <a:solidFill>
                <a:srgbClr val="000000"/>
              </a:solidFill>
              <a:prstDash val="solid"/>
              <a:miter lim="800000"/>
              <a:headEnd len="sm" w="sm" type="none"/>
              <a:tailEnd len="med" w="med" type="stealth"/>
            </a:ln>
            <a:effectLst>
              <a:outerShdw blurRad="63500" dir="5400000" dist="23000">
                <a:srgbClr val="000000">
                  <a:alpha val="34509"/>
                </a:srgbClr>
              </a:outerShdw>
            </a:effectLst>
          </p:spPr>
        </p:cxnSp>
        <p:cxnSp>
          <p:nvCxnSpPr>
            <p:cNvPr id="147" name="Google Shape;147;p5"/>
            <p:cNvCxnSpPr/>
            <p:nvPr/>
          </p:nvCxnSpPr>
          <p:spPr>
            <a:xfrm rot="10800000">
              <a:off x="1230241" y="4219390"/>
              <a:ext cx="0" cy="288900"/>
            </a:xfrm>
            <a:prstGeom prst="straightConnector1">
              <a:avLst/>
            </a:prstGeom>
            <a:noFill/>
            <a:ln cap="flat" cmpd="sng" w="38100">
              <a:solidFill>
                <a:srgbClr val="000000"/>
              </a:solidFill>
              <a:prstDash val="solid"/>
              <a:miter lim="800000"/>
              <a:headEnd len="sm" w="sm" type="none"/>
              <a:tailEnd len="med" w="med" type="stealth"/>
            </a:ln>
            <a:effectLst>
              <a:outerShdw blurRad="63500" dir="5400000" dist="23000">
                <a:srgbClr val="000000">
                  <a:alpha val="34509"/>
                </a:srgbClr>
              </a:outerShdw>
            </a:effectLst>
          </p:spPr>
        </p:cxnSp>
        <p:cxnSp>
          <p:nvCxnSpPr>
            <p:cNvPr id="148" name="Google Shape;148;p5"/>
            <p:cNvCxnSpPr/>
            <p:nvPr/>
          </p:nvCxnSpPr>
          <p:spPr>
            <a:xfrm rot="10800000">
              <a:off x="1230241" y="4940080"/>
              <a:ext cx="0" cy="288900"/>
            </a:xfrm>
            <a:prstGeom prst="straightConnector1">
              <a:avLst/>
            </a:prstGeom>
            <a:noFill/>
            <a:ln cap="flat" cmpd="sng" w="38100">
              <a:solidFill>
                <a:srgbClr val="000000"/>
              </a:solidFill>
              <a:prstDash val="solid"/>
              <a:miter lim="800000"/>
              <a:headEnd len="sm" w="sm" type="none"/>
              <a:tailEnd len="med" w="med" type="stealth"/>
            </a:ln>
            <a:effectLst>
              <a:outerShdw blurRad="63500" dir="5400000" dist="23000">
                <a:srgbClr val="000000">
                  <a:alpha val="34509"/>
                </a:srgbClr>
              </a:outerShdw>
            </a:effectLst>
          </p:spPr>
        </p:cxnSp>
        <p:cxnSp>
          <p:nvCxnSpPr>
            <p:cNvPr id="149" name="Google Shape;149;p5"/>
            <p:cNvCxnSpPr/>
            <p:nvPr/>
          </p:nvCxnSpPr>
          <p:spPr>
            <a:xfrm rot="10800000">
              <a:off x="925441" y="5660686"/>
              <a:ext cx="0" cy="287400"/>
            </a:xfrm>
            <a:prstGeom prst="straightConnector1">
              <a:avLst/>
            </a:prstGeom>
            <a:noFill/>
            <a:ln cap="flat" cmpd="sng" w="38100">
              <a:solidFill>
                <a:srgbClr val="000000"/>
              </a:solidFill>
              <a:prstDash val="solid"/>
              <a:miter lim="800000"/>
              <a:headEnd len="sm" w="sm" type="none"/>
              <a:tailEnd len="med" w="med" type="stealth"/>
            </a:ln>
            <a:effectLst>
              <a:outerShdw blurRad="63500" dir="5400000" dist="23000">
                <a:srgbClr val="000000">
                  <a:alpha val="34509"/>
                </a:srgbClr>
              </a:outerShdw>
            </a:effectLst>
          </p:spPr>
        </p:cxnSp>
        <p:sp>
          <p:nvSpPr>
            <p:cNvPr id="150" name="Google Shape;150;p5"/>
            <p:cNvSpPr/>
            <p:nvPr/>
          </p:nvSpPr>
          <p:spPr>
            <a:xfrm>
              <a:off x="438106" y="1917192"/>
              <a:ext cx="1557600" cy="5754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1" i="0" lang="en-US" sz="1600" u="none" cap="none" strike="noStrike">
                  <a:solidFill>
                    <a:schemeClr val="dk1"/>
                  </a:solidFill>
                  <a:latin typeface="Arial"/>
                  <a:ea typeface="Arial"/>
                  <a:cs typeface="Arial"/>
                  <a:sym typeface="Arial"/>
                </a:rPr>
                <a:t>BUREAU</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200"/>
                <a:buFont typeface="Arial"/>
                <a:buNone/>
              </a:pPr>
              <a:r>
                <a:rPr b="1" i="0" lang="en-US" sz="1200" u="none" cap="none" strike="noStrike">
                  <a:solidFill>
                    <a:schemeClr val="dk1"/>
                  </a:solidFill>
                  <a:latin typeface="Arial"/>
                  <a:ea typeface="Arial"/>
                  <a:cs typeface="Arial"/>
                  <a:sym typeface="Arial"/>
                </a:rPr>
                <a:t>6 personnes</a:t>
              </a:r>
              <a:endParaRPr b="0" i="0" sz="1400" u="none" cap="none" strike="noStrike">
                <a:solidFill>
                  <a:srgbClr val="000000"/>
                </a:solidFill>
                <a:latin typeface="Arial"/>
                <a:ea typeface="Arial"/>
                <a:cs typeface="Arial"/>
                <a:sym typeface="Arial"/>
              </a:endParaRPr>
            </a:p>
          </p:txBody>
        </p:sp>
        <p:sp>
          <p:nvSpPr>
            <p:cNvPr id="151" name="Google Shape;151;p5"/>
            <p:cNvSpPr txBox="1"/>
            <p:nvPr/>
          </p:nvSpPr>
          <p:spPr>
            <a:xfrm>
              <a:off x="510092" y="1268465"/>
              <a:ext cx="1583700" cy="338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85014"/>
                </a:buClr>
                <a:buSzPts val="1600"/>
                <a:buFont typeface="Arial"/>
                <a:buNone/>
              </a:pPr>
              <a:r>
                <a:rPr b="1" i="0" lang="en-US" sz="1600" u="none" cap="none" strike="noStrike">
                  <a:solidFill>
                    <a:srgbClr val="C85014"/>
                  </a:solidFill>
                  <a:latin typeface="Arial"/>
                  <a:ea typeface="Arial"/>
                  <a:cs typeface="Arial"/>
                  <a:sym typeface="Arial"/>
                </a:rPr>
                <a:t>BENEVOLES</a:t>
              </a:r>
              <a:endParaRPr b="0" i="0" sz="1400" u="none" cap="none" strike="noStrike">
                <a:solidFill>
                  <a:srgbClr val="000000"/>
                </a:solidFill>
                <a:latin typeface="Arial"/>
                <a:ea typeface="Arial"/>
                <a:cs typeface="Arial"/>
                <a:sym typeface="Arial"/>
              </a:endParaRPr>
            </a:p>
          </p:txBody>
        </p:sp>
        <p:cxnSp>
          <p:nvCxnSpPr>
            <p:cNvPr id="152" name="Google Shape;152;p5"/>
            <p:cNvCxnSpPr/>
            <p:nvPr/>
          </p:nvCxnSpPr>
          <p:spPr>
            <a:xfrm rot="10800000">
              <a:off x="611941" y="4208686"/>
              <a:ext cx="8700" cy="1739400"/>
            </a:xfrm>
            <a:prstGeom prst="straightConnector1">
              <a:avLst/>
            </a:prstGeom>
            <a:noFill/>
            <a:ln cap="flat" cmpd="sng" w="38100">
              <a:solidFill>
                <a:srgbClr val="000000"/>
              </a:solidFill>
              <a:prstDash val="solid"/>
              <a:miter lim="800000"/>
              <a:headEnd len="sm" w="sm" type="none"/>
              <a:tailEnd len="med" w="med" type="stealth"/>
            </a:ln>
            <a:effectLst>
              <a:outerShdw blurRad="63500" dir="5400000" dist="23000">
                <a:srgbClr val="000000">
                  <a:alpha val="34510"/>
                </a:srgbClr>
              </a:outerShdw>
            </a:effectLst>
          </p:spPr>
        </p:cxnSp>
        <p:cxnSp>
          <p:nvCxnSpPr>
            <p:cNvPr id="153" name="Google Shape;153;p5"/>
            <p:cNvCxnSpPr/>
            <p:nvPr/>
          </p:nvCxnSpPr>
          <p:spPr>
            <a:xfrm rot="10800000">
              <a:off x="916750" y="4208650"/>
              <a:ext cx="12900" cy="1026300"/>
            </a:xfrm>
            <a:prstGeom prst="straightConnector1">
              <a:avLst/>
            </a:prstGeom>
            <a:noFill/>
            <a:ln cap="flat" cmpd="sng" w="38100">
              <a:solidFill>
                <a:srgbClr val="000000"/>
              </a:solidFill>
              <a:prstDash val="solid"/>
              <a:miter lim="800000"/>
              <a:headEnd len="sm" w="sm" type="none"/>
              <a:tailEnd len="med" w="med" type="stealth"/>
            </a:ln>
            <a:effectLst>
              <a:outerShdw blurRad="63500" dir="5400000" dist="23000">
                <a:srgbClr val="000000">
                  <a:alpha val="34510"/>
                </a:srgbClr>
              </a:outerShdw>
            </a:effectLst>
          </p:spPr>
        </p:cxnSp>
      </p:grpSp>
    </p:spTree>
  </p:cSld>
  <p:clrMapOvr>
    <a:masterClrMapping/>
  </p:clrMapOvr>
  <p:transition spd="slow">
    <p:fade/>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6"/>
          <p:cNvSpPr txBox="1"/>
          <p:nvPr/>
        </p:nvSpPr>
        <p:spPr>
          <a:xfrm>
            <a:off x="1371600" y="482600"/>
            <a:ext cx="6035675" cy="554037"/>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CCDB36"/>
              </a:buClr>
              <a:buSzPts val="3600"/>
              <a:buFont typeface="Arial"/>
              <a:buNone/>
            </a:pPr>
            <a:r>
              <a:rPr b="1" i="0" lang="en-US" sz="3600" cap="none" strike="noStrike">
                <a:solidFill>
                  <a:srgbClr val="CCDB36"/>
                </a:solidFill>
                <a:latin typeface="Arial"/>
                <a:ea typeface="Arial"/>
                <a:cs typeface="Arial"/>
                <a:sym typeface="Arial"/>
              </a:rPr>
              <a:t>Pôles et commissions</a:t>
            </a:r>
            <a:endParaRPr b="0" i="0" sz="1400" u="none" cap="none" strike="noStrike">
              <a:solidFill>
                <a:srgbClr val="CCDB36"/>
              </a:solidFill>
              <a:latin typeface="Arial"/>
              <a:ea typeface="Arial"/>
              <a:cs typeface="Arial"/>
              <a:sym typeface="Arial"/>
            </a:endParaRPr>
          </a:p>
        </p:txBody>
      </p:sp>
      <p:sp>
        <p:nvSpPr>
          <p:cNvPr id="159" name="Google Shape;159;p6"/>
          <p:cNvSpPr/>
          <p:nvPr/>
        </p:nvSpPr>
        <p:spPr>
          <a:xfrm>
            <a:off x="5219700" y="4221162"/>
            <a:ext cx="2538412" cy="720725"/>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PÔLE SANTÉ, SECOURS</a:t>
            </a:r>
            <a:endParaRPr b="0" i="0" sz="1400" u="none" cap="none" strike="noStrike">
              <a:solidFill>
                <a:srgbClr val="000000"/>
              </a:solidFill>
              <a:latin typeface="Arial"/>
              <a:ea typeface="Arial"/>
              <a:cs typeface="Arial"/>
              <a:sym typeface="Arial"/>
            </a:endParaRPr>
          </a:p>
        </p:txBody>
      </p:sp>
      <p:sp>
        <p:nvSpPr>
          <p:cNvPr id="160" name="Google Shape;160;p6"/>
          <p:cNvSpPr/>
          <p:nvPr/>
        </p:nvSpPr>
        <p:spPr>
          <a:xfrm>
            <a:off x="539750" y="3933825"/>
            <a:ext cx="3573462" cy="1008062"/>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PÔLE PATRIMOINE, SCIENCES ET ENVIRONNEMENT</a:t>
            </a:r>
            <a:endParaRPr b="0" i="0" sz="1400" u="none" cap="none" strike="noStrike">
              <a:solidFill>
                <a:srgbClr val="000000"/>
              </a:solidFill>
              <a:latin typeface="Arial"/>
              <a:ea typeface="Arial"/>
              <a:cs typeface="Arial"/>
              <a:sym typeface="Arial"/>
            </a:endParaRPr>
          </a:p>
        </p:txBody>
      </p:sp>
      <p:sp>
        <p:nvSpPr>
          <p:cNvPr id="161" name="Google Shape;161;p6"/>
          <p:cNvSpPr txBox="1"/>
          <p:nvPr/>
        </p:nvSpPr>
        <p:spPr>
          <a:xfrm>
            <a:off x="539750" y="2492375"/>
            <a:ext cx="4952100" cy="831000"/>
          </a:xfrm>
          <a:prstGeom prst="rect">
            <a:avLst/>
          </a:prstGeom>
          <a:noFill/>
          <a:ln>
            <a:noFill/>
          </a:ln>
        </p:spPr>
        <p:txBody>
          <a:bodyPr anchorCtr="0" anchor="t" bIns="45700" lIns="91425" spcFirstLastPara="1" rIns="91425" wrap="square" tIns="45700">
            <a:spAutoFit/>
          </a:bodyPr>
          <a:lstStyle/>
          <a:p>
            <a:pPr indent="-171450" lvl="0" marL="171450" marR="0" rtl="0" algn="l">
              <a:lnSpc>
                <a:spcPct val="100000"/>
              </a:lnSpc>
              <a:spcBef>
                <a:spcPts val="0"/>
              </a:spcBef>
              <a:spcAft>
                <a:spcPts val="0"/>
              </a:spcAft>
              <a:buClr>
                <a:schemeClr val="dk1"/>
              </a:buClr>
              <a:buSzPts val="1200"/>
              <a:buFont typeface="Arial"/>
              <a:buChar char="•"/>
            </a:pPr>
            <a:r>
              <a:rPr b="1" i="0" lang="en-US" sz="1200" u="none" cap="none" strike="noStrike">
                <a:solidFill>
                  <a:schemeClr val="dk1"/>
                </a:solidFill>
                <a:latin typeface="Arial"/>
                <a:ea typeface="Arial"/>
                <a:cs typeface="Arial"/>
                <a:sym typeface="Arial"/>
              </a:rPr>
              <a:t>Commission </a:t>
            </a:r>
            <a:r>
              <a:rPr b="1" lang="en-US" sz="1200">
                <a:solidFill>
                  <a:schemeClr val="dk1"/>
                </a:solidFill>
              </a:rPr>
              <a:t>École française de canyonisme (EFC)</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1" i="0" lang="en-US" sz="1200" u="none" cap="none" strike="noStrike">
                <a:solidFill>
                  <a:schemeClr val="dk1"/>
                </a:solidFill>
                <a:latin typeface="Arial"/>
                <a:ea typeface="Arial"/>
                <a:cs typeface="Arial"/>
                <a:sym typeface="Arial"/>
              </a:rPr>
              <a:t>Commission École </a:t>
            </a:r>
            <a:r>
              <a:rPr b="1" lang="en-US" sz="1200">
                <a:solidFill>
                  <a:schemeClr val="dk1"/>
                </a:solidFill>
              </a:rPr>
              <a:t>f</a:t>
            </a:r>
            <a:r>
              <a:rPr b="1" i="0" lang="en-US" sz="1200" u="none" cap="none" strike="noStrike">
                <a:solidFill>
                  <a:schemeClr val="dk1"/>
                </a:solidFill>
                <a:latin typeface="Arial"/>
                <a:ea typeface="Arial"/>
                <a:cs typeface="Arial"/>
                <a:sym typeface="Arial"/>
              </a:rPr>
              <a:t>rançaise de </a:t>
            </a:r>
            <a:r>
              <a:rPr b="1" lang="en-US" sz="1200">
                <a:solidFill>
                  <a:schemeClr val="dk1"/>
                </a:solidFill>
              </a:rPr>
              <a:t>p</a:t>
            </a:r>
            <a:r>
              <a:rPr b="1" i="0" lang="en-US" sz="1200" u="none" cap="none" strike="noStrike">
                <a:solidFill>
                  <a:schemeClr val="dk1"/>
                </a:solidFill>
                <a:latin typeface="Arial"/>
                <a:ea typeface="Arial"/>
                <a:cs typeface="Arial"/>
                <a:sym typeface="Arial"/>
              </a:rPr>
              <a:t>longée souterraine (EFPS)</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1" i="0" lang="en-US" sz="1200" u="none" cap="none" strike="noStrike">
                <a:solidFill>
                  <a:schemeClr val="dk1"/>
                </a:solidFill>
                <a:latin typeface="Arial"/>
                <a:ea typeface="Arial"/>
                <a:cs typeface="Arial"/>
                <a:sym typeface="Arial"/>
              </a:rPr>
              <a:t>Commission École </a:t>
            </a:r>
            <a:r>
              <a:rPr b="1" lang="en-US" sz="1200">
                <a:solidFill>
                  <a:schemeClr val="dk1"/>
                </a:solidFill>
              </a:rPr>
              <a:t>f</a:t>
            </a:r>
            <a:r>
              <a:rPr b="1" i="0" lang="en-US" sz="1200" u="none" cap="none" strike="noStrike">
                <a:solidFill>
                  <a:schemeClr val="dk1"/>
                </a:solidFill>
                <a:latin typeface="Arial"/>
                <a:ea typeface="Arial"/>
                <a:cs typeface="Arial"/>
                <a:sym typeface="Arial"/>
              </a:rPr>
              <a:t>rançaise de </a:t>
            </a:r>
            <a:r>
              <a:rPr b="1" lang="en-US" sz="1200">
                <a:solidFill>
                  <a:schemeClr val="dk1"/>
                </a:solidFill>
              </a:rPr>
              <a:t>s</a:t>
            </a:r>
            <a:r>
              <a:rPr b="1" i="0" lang="en-US" sz="1200" u="none" cap="none" strike="noStrike">
                <a:solidFill>
                  <a:schemeClr val="dk1"/>
                </a:solidFill>
                <a:latin typeface="Arial"/>
                <a:ea typeface="Arial"/>
                <a:cs typeface="Arial"/>
                <a:sym typeface="Arial"/>
              </a:rPr>
              <a:t>péléologie (EFS)</a:t>
            </a:r>
            <a:endParaRPr b="1" i="0" sz="1200" u="none" cap="none" strike="noStrike">
              <a:solidFill>
                <a:schemeClr val="dk1"/>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Char char="•"/>
            </a:pPr>
            <a:r>
              <a:rPr b="1" lang="en-US" sz="1200">
                <a:solidFill>
                  <a:schemeClr val="dk1"/>
                </a:solidFill>
              </a:rPr>
              <a:t>Groupe d’études techniques (GET)</a:t>
            </a:r>
            <a:endParaRPr b="1" sz="1200">
              <a:solidFill>
                <a:schemeClr val="dk1"/>
              </a:solidFill>
            </a:endParaRPr>
          </a:p>
        </p:txBody>
      </p:sp>
      <p:sp>
        <p:nvSpPr>
          <p:cNvPr id="162" name="Google Shape;162;p6"/>
          <p:cNvSpPr txBox="1"/>
          <p:nvPr/>
        </p:nvSpPr>
        <p:spPr>
          <a:xfrm>
            <a:off x="827087" y="5229225"/>
            <a:ext cx="4392600" cy="831000"/>
          </a:xfrm>
          <a:prstGeom prst="rect">
            <a:avLst/>
          </a:prstGeom>
          <a:noFill/>
          <a:ln>
            <a:noFill/>
          </a:ln>
        </p:spPr>
        <p:txBody>
          <a:bodyPr anchorCtr="0" anchor="t" bIns="45700" lIns="91425" spcFirstLastPara="1" rIns="91425" wrap="square" tIns="45700">
            <a:spAutoFit/>
          </a:bodyPr>
          <a:lstStyle/>
          <a:p>
            <a:pPr indent="-171450" lvl="0" marL="171450" marR="0" rtl="0" algn="l">
              <a:lnSpc>
                <a:spcPct val="100000"/>
              </a:lnSpc>
              <a:spcBef>
                <a:spcPts val="0"/>
              </a:spcBef>
              <a:spcAft>
                <a:spcPts val="0"/>
              </a:spcAft>
              <a:buClr>
                <a:schemeClr val="dk1"/>
              </a:buClr>
              <a:buSzPts val="1200"/>
              <a:buChar char="•"/>
            </a:pPr>
            <a:r>
              <a:rPr b="1" lang="en-US" sz="1200">
                <a:solidFill>
                  <a:schemeClr val="dk1"/>
                </a:solidFill>
              </a:rPr>
              <a:t>Commission Base de données (CoBDD)</a:t>
            </a:r>
            <a:endParaRPr b="1" sz="1200">
              <a:solidFill>
                <a:schemeClr val="dk1"/>
              </a:solidFill>
            </a:endParaRPr>
          </a:p>
          <a:p>
            <a:pPr indent="-171450" lvl="0" marL="171450" marR="0" rtl="0" algn="l">
              <a:lnSpc>
                <a:spcPct val="100000"/>
              </a:lnSpc>
              <a:spcBef>
                <a:spcPts val="0"/>
              </a:spcBef>
              <a:spcAft>
                <a:spcPts val="0"/>
              </a:spcAft>
              <a:buClr>
                <a:schemeClr val="dk1"/>
              </a:buClr>
              <a:buSzPts val="1200"/>
              <a:buChar char="•"/>
            </a:pPr>
            <a:r>
              <a:rPr b="1" lang="en-US" sz="1200">
                <a:solidFill>
                  <a:schemeClr val="dk1"/>
                </a:solidFill>
              </a:rPr>
              <a:t>Commission Documentation (CoDoc)</a:t>
            </a:r>
            <a:endParaRPr b="1" sz="1200">
              <a:solidFill>
                <a:schemeClr val="dk1"/>
              </a:solidFill>
            </a:endParaRPr>
          </a:p>
          <a:p>
            <a:pPr indent="-171450" lvl="0" marL="171450" marR="0" rtl="0" algn="l">
              <a:lnSpc>
                <a:spcPct val="100000"/>
              </a:lnSpc>
              <a:spcBef>
                <a:spcPts val="0"/>
              </a:spcBef>
              <a:spcAft>
                <a:spcPts val="0"/>
              </a:spcAft>
              <a:buClr>
                <a:schemeClr val="dk1"/>
              </a:buClr>
              <a:buSzPts val="1200"/>
              <a:buChar char="•"/>
            </a:pPr>
            <a:r>
              <a:rPr b="1" lang="en-US" sz="1200">
                <a:solidFill>
                  <a:schemeClr val="dk1"/>
                </a:solidFill>
              </a:rPr>
              <a:t>Commission Environnement (CoEnv)</a:t>
            </a:r>
            <a:endParaRPr b="1" sz="1200">
              <a:solidFill>
                <a:schemeClr val="dk1"/>
              </a:solidFill>
            </a:endParaRPr>
          </a:p>
          <a:p>
            <a:pPr indent="-171450" lvl="0" marL="171450" marR="0" rtl="0" algn="l">
              <a:lnSpc>
                <a:spcPct val="100000"/>
              </a:lnSpc>
              <a:spcBef>
                <a:spcPts val="0"/>
              </a:spcBef>
              <a:spcAft>
                <a:spcPts val="0"/>
              </a:spcAft>
              <a:buClr>
                <a:schemeClr val="dk1"/>
              </a:buClr>
              <a:buSzPts val="1200"/>
              <a:buChar char="•"/>
            </a:pPr>
            <a:r>
              <a:rPr b="1" lang="en-US" sz="1200">
                <a:solidFill>
                  <a:schemeClr val="dk1"/>
                </a:solidFill>
              </a:rPr>
              <a:t>Commission Scientifique (CoSci)</a:t>
            </a:r>
            <a:endParaRPr b="1" sz="1200">
              <a:solidFill>
                <a:schemeClr val="dk1"/>
              </a:solidFill>
            </a:endParaRPr>
          </a:p>
        </p:txBody>
      </p:sp>
      <p:sp>
        <p:nvSpPr>
          <p:cNvPr id="163" name="Google Shape;163;p6"/>
          <p:cNvSpPr txBox="1"/>
          <p:nvPr/>
        </p:nvSpPr>
        <p:spPr>
          <a:xfrm>
            <a:off x="4846625" y="5272075"/>
            <a:ext cx="4297500" cy="461700"/>
          </a:xfrm>
          <a:prstGeom prst="rect">
            <a:avLst/>
          </a:prstGeom>
          <a:noFill/>
          <a:ln>
            <a:noFill/>
          </a:ln>
        </p:spPr>
        <p:txBody>
          <a:bodyPr anchorCtr="0" anchor="t" bIns="45700" lIns="91425" spcFirstLastPara="1" rIns="91425" wrap="square" tIns="45700">
            <a:spAutoFit/>
          </a:bodyPr>
          <a:lstStyle/>
          <a:p>
            <a:pPr indent="-171450" lvl="0" marL="171450" marR="0" rtl="0" algn="l">
              <a:lnSpc>
                <a:spcPct val="100000"/>
              </a:lnSpc>
              <a:spcBef>
                <a:spcPts val="0"/>
              </a:spcBef>
              <a:spcAft>
                <a:spcPts val="0"/>
              </a:spcAft>
              <a:buClr>
                <a:schemeClr val="dk1"/>
              </a:buClr>
              <a:buSzPts val="1200"/>
              <a:buFont typeface="Arial"/>
              <a:buChar char="•"/>
            </a:pPr>
            <a:r>
              <a:rPr b="1" lang="en-US" sz="1200">
                <a:solidFill>
                  <a:schemeClr val="dk1"/>
                </a:solidFill>
              </a:rPr>
              <a:t>Commission Médicale (CoMed)</a:t>
            </a:r>
            <a:endParaRPr b="1" sz="1200">
              <a:solidFill>
                <a:schemeClr val="dk1"/>
              </a:solidFill>
            </a:endParaRPr>
          </a:p>
          <a:p>
            <a:pPr indent="-171450" lvl="0" marL="171450" marR="0" rtl="0" algn="l">
              <a:lnSpc>
                <a:spcPct val="100000"/>
              </a:lnSpc>
              <a:spcBef>
                <a:spcPts val="0"/>
              </a:spcBef>
              <a:spcAft>
                <a:spcPts val="0"/>
              </a:spcAft>
              <a:buClr>
                <a:schemeClr val="dk1"/>
              </a:buClr>
              <a:buSzPts val="1200"/>
              <a:buFont typeface="Arial"/>
              <a:buChar char="•"/>
            </a:pPr>
            <a:r>
              <a:rPr b="1" lang="en-US" sz="1200">
                <a:solidFill>
                  <a:schemeClr val="dk1"/>
                </a:solidFill>
              </a:rPr>
              <a:t>Commission Secours (Spéléo-secours français : SSF)</a:t>
            </a:r>
            <a:endParaRPr b="1" sz="1200">
              <a:solidFill>
                <a:schemeClr val="dk1"/>
              </a:solidFill>
            </a:endParaRPr>
          </a:p>
        </p:txBody>
      </p:sp>
      <p:pic>
        <p:nvPicPr>
          <p:cNvPr descr="http://static.ladepeche.fr/content/media/image/zoom/2012/04/13/201204131297.jpg" id="164" name="Google Shape;164;p6"/>
          <p:cNvPicPr preferRelativeResize="0"/>
          <p:nvPr/>
        </p:nvPicPr>
        <p:blipFill rotWithShape="1">
          <a:blip r:embed="rId3">
            <a:alphaModFix/>
          </a:blip>
          <a:srcRect b="0" l="0" r="0" t="0"/>
          <a:stretch/>
        </p:blipFill>
        <p:spPr>
          <a:xfrm>
            <a:off x="5524500" y="1700212"/>
            <a:ext cx="2797176" cy="1871661"/>
          </a:xfrm>
          <a:prstGeom prst="rect">
            <a:avLst/>
          </a:prstGeom>
          <a:noFill/>
          <a:ln>
            <a:noFill/>
          </a:ln>
        </p:spPr>
      </p:pic>
      <p:sp>
        <p:nvSpPr>
          <p:cNvPr id="165" name="Google Shape;165;p6"/>
          <p:cNvSpPr/>
          <p:nvPr/>
        </p:nvSpPr>
        <p:spPr>
          <a:xfrm>
            <a:off x="763587" y="1557337"/>
            <a:ext cx="2538412" cy="719137"/>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PÔLE ENSEIGNEMENT</a:t>
            </a:r>
            <a:endParaRPr b="0" i="0" sz="1400" u="none" cap="none" strike="noStrike">
              <a:solidFill>
                <a:srgbClr val="000000"/>
              </a:solidFill>
              <a:latin typeface="Arial"/>
              <a:ea typeface="Arial"/>
              <a:cs typeface="Arial"/>
              <a:sym typeface="Arial"/>
            </a:endParaRPr>
          </a:p>
        </p:txBody>
      </p:sp>
      <p:pic>
        <p:nvPicPr>
          <p:cNvPr id="166" name="Google Shape;166;p6"/>
          <p:cNvPicPr preferRelativeResize="0"/>
          <p:nvPr/>
        </p:nvPicPr>
        <p:blipFill rotWithShape="1">
          <a:blip r:embed="rId4">
            <a:alphaModFix/>
          </a:blip>
          <a:srcRect b="0" l="0" r="0" t="0"/>
          <a:stretch/>
        </p:blipFill>
        <p:spPr>
          <a:xfrm>
            <a:off x="7888287" y="5649912"/>
            <a:ext cx="1255712" cy="1208087"/>
          </a:xfrm>
          <a:prstGeom prst="rect">
            <a:avLst/>
          </a:prstGeom>
          <a:noFill/>
          <a:ln>
            <a:noFill/>
          </a:ln>
        </p:spPr>
      </p:pic>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7"/>
          <p:cNvSpPr/>
          <p:nvPr/>
        </p:nvSpPr>
        <p:spPr>
          <a:xfrm>
            <a:off x="5380037" y="1611312"/>
            <a:ext cx="2538300" cy="7206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PÔLE VIE ASSOCIATIVE</a:t>
            </a:r>
            <a:endParaRPr b="0" i="0" sz="1400" u="none" cap="none" strike="noStrike">
              <a:solidFill>
                <a:srgbClr val="000000"/>
              </a:solidFill>
              <a:latin typeface="Arial"/>
              <a:ea typeface="Arial"/>
              <a:cs typeface="Arial"/>
              <a:sym typeface="Arial"/>
            </a:endParaRPr>
          </a:p>
        </p:txBody>
      </p:sp>
      <p:sp>
        <p:nvSpPr>
          <p:cNvPr id="172" name="Google Shape;172;p7"/>
          <p:cNvSpPr/>
          <p:nvPr/>
        </p:nvSpPr>
        <p:spPr>
          <a:xfrm>
            <a:off x="901700" y="1611312"/>
            <a:ext cx="2538300" cy="7206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PÔLE DÉVELOPPEMENT</a:t>
            </a:r>
            <a:endParaRPr b="0" i="0" sz="1400" u="none" cap="none" strike="noStrike">
              <a:solidFill>
                <a:srgbClr val="000000"/>
              </a:solidFill>
              <a:latin typeface="Arial"/>
              <a:ea typeface="Arial"/>
              <a:cs typeface="Arial"/>
              <a:sym typeface="Arial"/>
            </a:endParaRPr>
          </a:p>
        </p:txBody>
      </p:sp>
      <p:sp>
        <p:nvSpPr>
          <p:cNvPr id="173" name="Google Shape;173;p7"/>
          <p:cNvSpPr/>
          <p:nvPr/>
        </p:nvSpPr>
        <p:spPr>
          <a:xfrm>
            <a:off x="901700" y="4086225"/>
            <a:ext cx="2709900" cy="1008000"/>
          </a:xfrm>
          <a:prstGeom prst="roundRect">
            <a:avLst>
              <a:gd fmla="val 16667" name="adj"/>
            </a:avLst>
          </a:prstGeom>
          <a:solidFill>
            <a:srgbClr val="C85014"/>
          </a:solid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PÔLE COMMUNICATION ET PUBLICATIONS</a:t>
            </a:r>
            <a:endParaRPr b="0" i="0" sz="1400" u="none" cap="none" strike="noStrike">
              <a:solidFill>
                <a:srgbClr val="000000"/>
              </a:solidFill>
              <a:latin typeface="Arial"/>
              <a:ea typeface="Arial"/>
              <a:cs typeface="Arial"/>
              <a:sym typeface="Arial"/>
            </a:endParaRPr>
          </a:p>
        </p:txBody>
      </p:sp>
      <p:sp>
        <p:nvSpPr>
          <p:cNvPr id="174" name="Google Shape;174;p7"/>
          <p:cNvSpPr txBox="1"/>
          <p:nvPr/>
        </p:nvSpPr>
        <p:spPr>
          <a:xfrm>
            <a:off x="5381625" y="2511425"/>
            <a:ext cx="3672000" cy="1385400"/>
          </a:xfrm>
          <a:prstGeom prst="rect">
            <a:avLst/>
          </a:prstGeom>
          <a:noFill/>
          <a:ln>
            <a:noFill/>
          </a:ln>
        </p:spPr>
        <p:txBody>
          <a:bodyPr anchorCtr="0" anchor="t" bIns="45700" lIns="91425" spcFirstLastPara="1" rIns="91425" wrap="square" tIns="45700">
            <a:spAutoFit/>
          </a:bodyPr>
          <a:lstStyle/>
          <a:p>
            <a:pPr indent="-171450" lvl="0" marL="171450" marR="0" rtl="0" algn="l">
              <a:lnSpc>
                <a:spcPct val="100000"/>
              </a:lnSpc>
              <a:spcBef>
                <a:spcPts val="0"/>
              </a:spcBef>
              <a:spcAft>
                <a:spcPts val="0"/>
              </a:spcAft>
              <a:buClr>
                <a:schemeClr val="dk1"/>
              </a:buClr>
              <a:buSzPts val="1200"/>
              <a:buChar char="•"/>
            </a:pPr>
            <a:r>
              <a:rPr b="1" lang="en-US" sz="1200">
                <a:solidFill>
                  <a:schemeClr val="dk1"/>
                </a:solidFill>
              </a:rPr>
              <a:t>Commission Financière et statistiques (CoFin)</a:t>
            </a:r>
            <a:endParaRPr b="1" sz="1200">
              <a:solidFill>
                <a:schemeClr val="dk1"/>
              </a:solidFill>
            </a:endParaRPr>
          </a:p>
          <a:p>
            <a:pPr indent="-171450" lvl="0" marL="171450" marR="0" rtl="0" algn="l">
              <a:lnSpc>
                <a:spcPct val="100000"/>
              </a:lnSpc>
              <a:spcBef>
                <a:spcPts val="0"/>
              </a:spcBef>
              <a:spcAft>
                <a:spcPts val="0"/>
              </a:spcAft>
              <a:buClr>
                <a:schemeClr val="dk1"/>
              </a:buClr>
              <a:buSzPts val="1200"/>
              <a:buChar char="•"/>
            </a:pPr>
            <a:r>
              <a:rPr b="1" lang="en-US" sz="1200">
                <a:solidFill>
                  <a:schemeClr val="dk1"/>
                </a:solidFill>
              </a:rPr>
              <a:t>Commission Statuts et règlements fédéraux</a:t>
            </a:r>
            <a:endParaRPr b="1" sz="1200">
              <a:solidFill>
                <a:schemeClr val="dk1"/>
              </a:solidFill>
            </a:endParaRPr>
          </a:p>
          <a:p>
            <a:pPr indent="-171450" lvl="0" marL="171450" marR="0" rtl="0" algn="l">
              <a:lnSpc>
                <a:spcPct val="100000"/>
              </a:lnSpc>
              <a:spcBef>
                <a:spcPts val="0"/>
              </a:spcBef>
              <a:spcAft>
                <a:spcPts val="0"/>
              </a:spcAft>
              <a:buClr>
                <a:schemeClr val="dk1"/>
              </a:buClr>
              <a:buSzPts val="1200"/>
              <a:buChar char="•"/>
            </a:pPr>
            <a:r>
              <a:rPr b="1" lang="en-US" sz="1200">
                <a:solidFill>
                  <a:schemeClr val="dk1"/>
                </a:solidFill>
              </a:rPr>
              <a:t>Commission de surveillance des opérations électorales (CSOE)</a:t>
            </a:r>
            <a:endParaRPr b="1" sz="1200">
              <a:solidFill>
                <a:schemeClr val="dk1"/>
              </a:solidFill>
            </a:endParaRPr>
          </a:p>
          <a:p>
            <a:pPr indent="-171450" lvl="0" marL="171450" marR="0" rtl="0" algn="l">
              <a:lnSpc>
                <a:spcPct val="100000"/>
              </a:lnSpc>
              <a:spcBef>
                <a:spcPts val="0"/>
              </a:spcBef>
              <a:spcAft>
                <a:spcPts val="0"/>
              </a:spcAft>
              <a:buClr>
                <a:schemeClr val="dk1"/>
              </a:buClr>
              <a:buSzPts val="1200"/>
              <a:buChar char="•"/>
            </a:pPr>
            <a:r>
              <a:rPr b="1" lang="en-US" sz="1200">
                <a:solidFill>
                  <a:schemeClr val="dk1"/>
                </a:solidFill>
              </a:rPr>
              <a:t>Commission des relations et expéditions internationales (CREI)</a:t>
            </a:r>
            <a:endParaRPr b="1" sz="1200">
              <a:solidFill>
                <a:schemeClr val="dk1"/>
              </a:solidFill>
            </a:endParaRPr>
          </a:p>
        </p:txBody>
      </p:sp>
      <p:sp>
        <p:nvSpPr>
          <p:cNvPr id="175" name="Google Shape;175;p7"/>
          <p:cNvSpPr txBox="1"/>
          <p:nvPr/>
        </p:nvSpPr>
        <p:spPr>
          <a:xfrm>
            <a:off x="877879" y="5246675"/>
            <a:ext cx="3303300" cy="646500"/>
          </a:xfrm>
          <a:prstGeom prst="rect">
            <a:avLst/>
          </a:prstGeom>
          <a:noFill/>
          <a:ln>
            <a:noFill/>
          </a:ln>
        </p:spPr>
        <p:txBody>
          <a:bodyPr anchorCtr="0" anchor="t" bIns="45700" lIns="91425" spcFirstLastPara="1" rIns="91425" wrap="square" tIns="45700">
            <a:spAutoFit/>
          </a:bodyPr>
          <a:lstStyle/>
          <a:p>
            <a:pPr indent="-171450" lvl="0" marL="171450" marR="0" rtl="0" algn="l">
              <a:lnSpc>
                <a:spcPct val="100000"/>
              </a:lnSpc>
              <a:spcBef>
                <a:spcPts val="0"/>
              </a:spcBef>
              <a:spcAft>
                <a:spcPts val="0"/>
              </a:spcAft>
              <a:buClr>
                <a:schemeClr val="dk1"/>
              </a:buClr>
              <a:buSzPts val="1200"/>
              <a:buFont typeface="Arial"/>
              <a:buChar char="•"/>
            </a:pPr>
            <a:r>
              <a:rPr b="1" i="0" lang="en-US" sz="1200" u="none" cap="none" strike="noStrike">
                <a:solidFill>
                  <a:schemeClr val="dk1"/>
                </a:solidFill>
                <a:latin typeface="Arial"/>
                <a:ea typeface="Arial"/>
                <a:cs typeface="Arial"/>
                <a:sym typeface="Arial"/>
              </a:rPr>
              <a:t>Commission Audiovisuelle</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1" i="0" lang="en-US" sz="1200" u="none" cap="none" strike="noStrike">
                <a:solidFill>
                  <a:schemeClr val="dk1"/>
                </a:solidFill>
                <a:latin typeface="Arial"/>
                <a:ea typeface="Arial"/>
                <a:cs typeface="Arial"/>
                <a:sym typeface="Arial"/>
              </a:rPr>
              <a:t>Commission Communication (CoCom)</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chemeClr val="dk1"/>
              </a:buClr>
              <a:buSzPts val="1200"/>
              <a:buFont typeface="Arial"/>
              <a:buChar char="•"/>
            </a:pPr>
            <a:r>
              <a:rPr b="1" i="0" lang="en-US" sz="1200" u="none" cap="none" strike="noStrike">
                <a:solidFill>
                  <a:schemeClr val="dk1"/>
                </a:solidFill>
                <a:latin typeface="Arial"/>
                <a:ea typeface="Arial"/>
                <a:cs typeface="Arial"/>
                <a:sym typeface="Arial"/>
              </a:rPr>
              <a:t>Commission Spelunca </a:t>
            </a:r>
            <a:r>
              <a:rPr b="1" lang="en-US" sz="1200">
                <a:solidFill>
                  <a:schemeClr val="dk1"/>
                </a:solidFill>
              </a:rPr>
              <a:t>Karstologia</a:t>
            </a:r>
            <a:endParaRPr b="0" i="0" sz="1400" u="none" cap="none" strike="noStrike">
              <a:solidFill>
                <a:srgbClr val="000000"/>
              </a:solidFill>
              <a:latin typeface="Arial"/>
              <a:ea typeface="Arial"/>
              <a:cs typeface="Arial"/>
              <a:sym typeface="Arial"/>
            </a:endParaRPr>
          </a:p>
        </p:txBody>
      </p:sp>
      <p:sp>
        <p:nvSpPr>
          <p:cNvPr id="176" name="Google Shape;176;p7"/>
          <p:cNvSpPr txBox="1"/>
          <p:nvPr/>
        </p:nvSpPr>
        <p:spPr>
          <a:xfrm>
            <a:off x="731325" y="482600"/>
            <a:ext cx="6675900" cy="5541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CCDB36"/>
              </a:buClr>
              <a:buSzPts val="3600"/>
              <a:buFont typeface="Arial"/>
              <a:buNone/>
            </a:pPr>
            <a:r>
              <a:rPr b="1" i="0" lang="en-US" sz="3600" cap="none" strike="noStrike">
                <a:solidFill>
                  <a:srgbClr val="CCDB36"/>
                </a:solidFill>
                <a:latin typeface="Arial"/>
                <a:ea typeface="Arial"/>
                <a:cs typeface="Arial"/>
                <a:sym typeface="Arial"/>
              </a:rPr>
              <a:t>Pôles et commissions (suite)</a:t>
            </a:r>
            <a:endParaRPr b="0" i="0" sz="1400" u="none" cap="none" strike="noStrike">
              <a:solidFill>
                <a:srgbClr val="CCDB36"/>
              </a:solidFill>
              <a:latin typeface="Arial"/>
              <a:ea typeface="Arial"/>
              <a:cs typeface="Arial"/>
              <a:sym typeface="Arial"/>
            </a:endParaRPr>
          </a:p>
        </p:txBody>
      </p:sp>
      <p:pic>
        <p:nvPicPr>
          <p:cNvPr id="177" name="Google Shape;177;p7"/>
          <p:cNvPicPr preferRelativeResize="0"/>
          <p:nvPr/>
        </p:nvPicPr>
        <p:blipFill rotWithShape="1">
          <a:blip r:embed="rId3">
            <a:alphaModFix/>
          </a:blip>
          <a:srcRect b="0" l="0" r="0" t="0"/>
          <a:stretch/>
        </p:blipFill>
        <p:spPr>
          <a:xfrm>
            <a:off x="7885112" y="5676900"/>
            <a:ext cx="1255712" cy="1208087"/>
          </a:xfrm>
          <a:prstGeom prst="rect">
            <a:avLst/>
          </a:prstGeom>
          <a:noFill/>
          <a:ln>
            <a:noFill/>
          </a:ln>
        </p:spPr>
      </p:pic>
      <p:pic>
        <p:nvPicPr>
          <p:cNvPr descr="http://t1.gstatic.com/images?q=tbn:ANd9GcQ_hmU30Zx-mpptCmyN_OjBvC4OT3sWBimFM0vEfSJoK6rjWsW2FE-vBu-kSA" id="178" name="Google Shape;178;p7"/>
          <p:cNvPicPr preferRelativeResize="0"/>
          <p:nvPr/>
        </p:nvPicPr>
        <p:blipFill rotWithShape="1">
          <a:blip r:embed="rId4">
            <a:alphaModFix/>
          </a:blip>
          <a:srcRect b="0" l="0" r="0" t="0"/>
          <a:stretch/>
        </p:blipFill>
        <p:spPr>
          <a:xfrm>
            <a:off x="5148262" y="4202112"/>
            <a:ext cx="2790825" cy="2089150"/>
          </a:xfrm>
          <a:prstGeom prst="rect">
            <a:avLst/>
          </a:prstGeom>
          <a:noFill/>
          <a:ln>
            <a:noFill/>
          </a:ln>
        </p:spPr>
      </p:pic>
      <p:sp>
        <p:nvSpPr>
          <p:cNvPr id="179" name="Google Shape;179;p7"/>
          <p:cNvSpPr txBox="1"/>
          <p:nvPr/>
        </p:nvSpPr>
        <p:spPr>
          <a:xfrm>
            <a:off x="351700" y="2484425"/>
            <a:ext cx="3401700" cy="1015800"/>
          </a:xfrm>
          <a:prstGeom prst="rect">
            <a:avLst/>
          </a:prstGeom>
          <a:noFill/>
          <a:ln>
            <a:noFill/>
          </a:ln>
        </p:spPr>
        <p:txBody>
          <a:bodyPr anchorCtr="0" anchor="t" bIns="45700" lIns="91425" spcFirstLastPara="1" rIns="91425" wrap="square" tIns="45700">
            <a:spAutoFit/>
          </a:bodyPr>
          <a:lstStyle/>
          <a:p>
            <a:pPr indent="-171450" lvl="0" marL="171450" marR="0" rtl="0" algn="l">
              <a:lnSpc>
                <a:spcPct val="100000"/>
              </a:lnSpc>
              <a:spcBef>
                <a:spcPts val="0"/>
              </a:spcBef>
              <a:spcAft>
                <a:spcPts val="0"/>
              </a:spcAft>
              <a:buClr>
                <a:schemeClr val="dk1"/>
              </a:buClr>
              <a:buSzPts val="1200"/>
              <a:buFont typeface="Arial"/>
              <a:buChar char="•"/>
            </a:pPr>
            <a:r>
              <a:rPr b="1" lang="en-US" sz="1200">
                <a:solidFill>
                  <a:schemeClr val="dk1"/>
                </a:solidFill>
              </a:rPr>
              <a:t>Commission Jeunes (CoJ)</a:t>
            </a:r>
            <a:endParaRPr b="1" sz="1200">
              <a:solidFill>
                <a:schemeClr val="dk1"/>
              </a:solidFill>
            </a:endParaRPr>
          </a:p>
          <a:p>
            <a:pPr indent="-171450" lvl="0" marL="171450" marR="0" rtl="0" algn="l">
              <a:lnSpc>
                <a:spcPct val="100000"/>
              </a:lnSpc>
              <a:spcBef>
                <a:spcPts val="0"/>
              </a:spcBef>
              <a:spcAft>
                <a:spcPts val="0"/>
              </a:spcAft>
              <a:buClr>
                <a:schemeClr val="dk1"/>
              </a:buClr>
              <a:buSzPts val="1200"/>
              <a:buFont typeface="Arial"/>
              <a:buChar char="•"/>
            </a:pPr>
            <a:r>
              <a:rPr b="1" lang="en-US" sz="1200">
                <a:solidFill>
                  <a:schemeClr val="dk1"/>
                </a:solidFill>
              </a:rPr>
              <a:t>Impulsion politique de coordination et de stratégie (IPCS)</a:t>
            </a:r>
            <a:endParaRPr b="1" sz="1200">
              <a:solidFill>
                <a:schemeClr val="dk1"/>
              </a:solidFill>
            </a:endParaRPr>
          </a:p>
          <a:p>
            <a:pPr indent="-171450" lvl="0" marL="171450" marR="0" rtl="0" algn="l">
              <a:lnSpc>
                <a:spcPct val="100000"/>
              </a:lnSpc>
              <a:spcBef>
                <a:spcPts val="0"/>
              </a:spcBef>
              <a:spcAft>
                <a:spcPts val="0"/>
              </a:spcAft>
              <a:buClr>
                <a:schemeClr val="dk1"/>
              </a:buClr>
              <a:buSzPts val="1200"/>
              <a:buFont typeface="Arial"/>
              <a:buChar char="•"/>
            </a:pPr>
            <a:r>
              <a:rPr b="1" lang="en-US" sz="1200">
                <a:solidFill>
                  <a:schemeClr val="dk1"/>
                </a:solidFill>
              </a:rPr>
              <a:t>Écoles départementales de spéléologie et de canyonisme (EDSC)</a:t>
            </a:r>
            <a:endParaRPr b="1" sz="1200">
              <a:solidFill>
                <a:schemeClr val="dk1"/>
              </a:solidFill>
            </a:endParaRPr>
          </a:p>
        </p:txBody>
      </p:sp>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g34e25efd6c3_0_12"/>
          <p:cNvSpPr txBox="1"/>
          <p:nvPr>
            <p:ph type="title"/>
          </p:nvPr>
        </p:nvSpPr>
        <p:spPr>
          <a:xfrm>
            <a:off x="275975" y="482600"/>
            <a:ext cx="7609200" cy="443400"/>
          </a:xfrm>
          <a:prstGeom prst="rect">
            <a:avLst/>
          </a:prstGeom>
          <a:solidFill>
            <a:schemeClr val="lt1"/>
          </a:solidFill>
          <a:ln>
            <a:noFill/>
          </a:ln>
        </p:spPr>
        <p:txBody>
          <a:bodyPr anchorCtr="0" anchor="t" bIns="0" lIns="0" spcFirstLastPara="1" rIns="0" wrap="square" tIns="0">
            <a:spAutoFit/>
          </a:bodyPr>
          <a:lstStyle/>
          <a:p>
            <a:pPr indent="0" lvl="0" marL="0" rtl="0" algn="ctr">
              <a:lnSpc>
                <a:spcPct val="80000"/>
              </a:lnSpc>
              <a:spcBef>
                <a:spcPts val="0"/>
              </a:spcBef>
              <a:spcAft>
                <a:spcPts val="0"/>
              </a:spcAft>
              <a:buClr>
                <a:srgbClr val="CCDB36"/>
              </a:buClr>
              <a:buSzPts val="3600"/>
              <a:buFont typeface="Arial"/>
              <a:buNone/>
            </a:pPr>
            <a:r>
              <a:rPr lang="en-US"/>
              <a:t>Délégués et chargés de missions</a:t>
            </a:r>
            <a:endParaRPr/>
          </a:p>
        </p:txBody>
      </p:sp>
      <p:sp>
        <p:nvSpPr>
          <p:cNvPr id="185" name="Google Shape;185;g34e25efd6c3_0_12"/>
          <p:cNvSpPr txBox="1"/>
          <p:nvPr/>
        </p:nvSpPr>
        <p:spPr>
          <a:xfrm>
            <a:off x="386375" y="1484300"/>
            <a:ext cx="8472600" cy="4904700"/>
          </a:xfrm>
          <a:prstGeom prst="rect">
            <a:avLst/>
          </a:prstGeom>
          <a:noFill/>
          <a:ln>
            <a:noFill/>
          </a:ln>
        </p:spPr>
        <p:txBody>
          <a:bodyPr anchorCtr="0" anchor="t" bIns="0" lIns="0" spcFirstLastPara="1" rIns="0" wrap="square" tIns="0">
            <a:noAutofit/>
          </a:bodyPr>
          <a:lstStyle/>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Délégué Assurance</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Délégué juridique</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Délégué à la Prévention et lutte contre les violences sexistes, sexuelles et les discriminations (VSSD)</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Délégué à l’Union internationale de spéléologie (UIS) et adjoint</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Délégué à la Fédération européenne de spéléologie (FSE)</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Délégué à la Fédération internationale de canyonisme (FIC)</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Délégué aux Écoles départementales de spéléologie et de canyonisme (EDSC)</a:t>
            </a:r>
            <a:endParaRPr b="1">
              <a:solidFill>
                <a:srgbClr val="C85014"/>
              </a:solidFill>
            </a:endParaRPr>
          </a:p>
          <a:p>
            <a:pPr indent="0" lvl="0" marL="0" marR="0" rtl="0" algn="l">
              <a:lnSpc>
                <a:spcPct val="100000"/>
              </a:lnSpc>
              <a:spcBef>
                <a:spcPts val="0"/>
              </a:spcBef>
              <a:spcAft>
                <a:spcPts val="0"/>
              </a:spcAft>
              <a:buNone/>
            </a:pPr>
            <a:r>
              <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Chargé de mission Développement scolaire et label scolaire</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Chargé de mission Fonds d’aide aux actions locales (FAAL)</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Chargé de mission Impulsion politique de coordination et stratégie (IPCS)</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Chargé de mission Handicap</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Chargé de mission Médailles et distinctions honorifiques</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Chargé de mission Prix fédéraux</a:t>
            </a:r>
            <a:endParaRPr b="1">
              <a:solidFill>
                <a:srgbClr val="C85014"/>
              </a:solidFill>
            </a:endParaRPr>
          </a:p>
          <a:p>
            <a:pPr indent="0" lvl="0" marL="0" marR="0" rtl="0" algn="l">
              <a:lnSpc>
                <a:spcPct val="100000"/>
              </a:lnSpc>
              <a:spcBef>
                <a:spcPts val="0"/>
              </a:spcBef>
              <a:spcAft>
                <a:spcPts val="0"/>
              </a:spcAft>
              <a:buNone/>
            </a:pPr>
            <a:r>
              <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Responsable Label jeunes</a:t>
            </a:r>
            <a:endParaRPr b="1">
              <a:solidFill>
                <a:srgbClr val="C85014"/>
              </a:solidFill>
            </a:endParaRPr>
          </a:p>
          <a:p>
            <a:pPr indent="0" lvl="0" marL="0" marR="0" rtl="0" algn="l">
              <a:lnSpc>
                <a:spcPct val="100000"/>
              </a:lnSpc>
              <a:spcBef>
                <a:spcPts val="0"/>
              </a:spcBef>
              <a:spcAft>
                <a:spcPts val="0"/>
              </a:spcAft>
              <a:buNone/>
            </a:pPr>
            <a:r>
              <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Membre de la commission interfédérale de plongée souterraine (CIPS)</a:t>
            </a:r>
            <a:endParaRPr b="1">
              <a:solidFill>
                <a:srgbClr val="C85014"/>
              </a:solidFill>
            </a:endParaRPr>
          </a:p>
          <a:p>
            <a:pPr indent="0" lvl="0" marL="0" marR="0" rtl="0" algn="l">
              <a:lnSpc>
                <a:spcPct val="100000"/>
              </a:lnSpc>
              <a:spcBef>
                <a:spcPts val="0"/>
              </a:spcBef>
              <a:spcAft>
                <a:spcPts val="0"/>
              </a:spcAft>
              <a:buNone/>
            </a:pPr>
            <a:r>
              <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Rédacteur en chef Spelunca et adjoint</a:t>
            </a:r>
            <a:endParaRPr b="1">
              <a:solidFill>
                <a:srgbClr val="C85014"/>
              </a:solidFill>
            </a:endParaRPr>
          </a:p>
          <a:p>
            <a:pPr indent="-317500" lvl="0" marL="400050" marR="0" rtl="0" algn="l">
              <a:lnSpc>
                <a:spcPct val="100000"/>
              </a:lnSpc>
              <a:spcBef>
                <a:spcPts val="0"/>
              </a:spcBef>
              <a:spcAft>
                <a:spcPts val="0"/>
              </a:spcAft>
              <a:buClr>
                <a:srgbClr val="C85014"/>
              </a:buClr>
              <a:buSzPts val="1400"/>
              <a:buChar char="•"/>
            </a:pPr>
            <a:r>
              <a:rPr b="1" lang="en-US">
                <a:solidFill>
                  <a:srgbClr val="C85014"/>
                </a:solidFill>
              </a:rPr>
              <a:t>Rédacteur en chef Karstologia</a:t>
            </a:r>
            <a:endParaRPr b="1">
              <a:solidFill>
                <a:srgbClr val="C85014"/>
              </a:solidFill>
            </a:endParaRPr>
          </a:p>
          <a:p>
            <a:pPr indent="0" lvl="0" marL="0" marR="0" rtl="0" algn="l">
              <a:lnSpc>
                <a:spcPct val="100000"/>
              </a:lnSpc>
              <a:spcBef>
                <a:spcPts val="0"/>
              </a:spcBef>
              <a:spcAft>
                <a:spcPts val="0"/>
              </a:spcAft>
              <a:buNone/>
            </a:pPr>
            <a:r>
              <a:t/>
            </a:r>
            <a:endParaRPr b="1">
              <a:solidFill>
                <a:srgbClr val="C85014"/>
              </a:solidFill>
            </a:endParaRPr>
          </a:p>
        </p:txBody>
      </p:sp>
      <p:pic>
        <p:nvPicPr>
          <p:cNvPr id="186" name="Google Shape;186;g34e25efd6c3_0_12"/>
          <p:cNvPicPr preferRelativeResize="0"/>
          <p:nvPr/>
        </p:nvPicPr>
        <p:blipFill rotWithShape="1">
          <a:blip r:embed="rId3">
            <a:alphaModFix/>
          </a:blip>
          <a:srcRect b="0" l="0" r="0" t="0"/>
          <a:stretch/>
        </p:blipFill>
        <p:spPr>
          <a:xfrm>
            <a:off x="7885112" y="5649912"/>
            <a:ext cx="1255712" cy="1208087"/>
          </a:xfrm>
          <a:prstGeom prst="rect">
            <a:avLst/>
          </a:prstGeom>
          <a:noFill/>
          <a:ln>
            <a:noFill/>
          </a:ln>
        </p:spPr>
      </p:pic>
    </p:spTree>
  </p:cSld>
  <p:clrMapOvr>
    <a:masterClrMapping/>
  </p:clrMapOvr>
  <p:transition spd="slow">
    <p:fade/>
  </p:transition>
</p:sld>
</file>

<file path=ppt/theme/theme1.xml><?xml version="1.0" encoding="utf-8"?>
<a:theme xmlns:a="http://schemas.openxmlformats.org/drawingml/2006/main" xmlns:r="http://schemas.openxmlformats.org/officeDocument/2006/relationships" name="1_diaporama">
  <a:themeElements>
    <a:clrScheme name="">
      <a:dk1>
        <a:srgbClr val="000000"/>
      </a:dk1>
      <a:lt1>
        <a:srgbClr val="FFFFFF"/>
      </a:lt1>
      <a:dk2>
        <a:srgbClr val="EA4E19"/>
      </a:dk2>
      <a:lt2>
        <a:srgbClr val="8F7E5F"/>
      </a:lt2>
      <a:accent1>
        <a:srgbClr val="CDD4D9"/>
      </a:accent1>
      <a:accent2>
        <a:srgbClr val="118A9D"/>
      </a:accent2>
      <a:accent3>
        <a:srgbClr val="FFFFFF"/>
      </a:accent3>
      <a:accent4>
        <a:srgbClr val="000000"/>
      </a:accent4>
      <a:accent5>
        <a:srgbClr val="E3E6E9"/>
      </a:accent5>
      <a:accent6>
        <a:srgbClr val="0E7D8E"/>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diaporama">
  <a:themeElements>
    <a:clrScheme name="">
      <a:dk1>
        <a:srgbClr val="000000"/>
      </a:dk1>
      <a:lt1>
        <a:srgbClr val="FFFFFF"/>
      </a:lt1>
      <a:dk2>
        <a:srgbClr val="EA4E19"/>
      </a:dk2>
      <a:lt2>
        <a:srgbClr val="8F7E5F"/>
      </a:lt2>
      <a:accent1>
        <a:srgbClr val="CDD4D9"/>
      </a:accent1>
      <a:accent2>
        <a:srgbClr val="118A9D"/>
      </a:accent2>
      <a:accent3>
        <a:srgbClr val="FFFFFF"/>
      </a:accent3>
      <a:accent4>
        <a:srgbClr val="000000"/>
      </a:accent4>
      <a:accent5>
        <a:srgbClr val="E3E6E9"/>
      </a:accent5>
      <a:accent6>
        <a:srgbClr val="0E7D8E"/>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2010-03-31T09:25:37Z</dcterms:created>
  <dc:creator>Studio i10</dc:creator>
</cp:coreProperties>
</file>

<file path=docProps/custom.xml><?xml version="1.0" encoding="utf-8"?>
<Properties xmlns="http://schemas.openxmlformats.org/officeDocument/2006/custom-properties" xmlns:vt="http://schemas.openxmlformats.org/officeDocument/2006/docPropsVTypes"/>
</file>